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64" r:id="rId5"/>
    <p:sldId id="259" r:id="rId6"/>
    <p:sldId id="266" r:id="rId7"/>
    <p:sldId id="267" r:id="rId8"/>
    <p:sldId id="268" r:id="rId9"/>
    <p:sldId id="269" r:id="rId10"/>
    <p:sldId id="265"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93" r:id="rId2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4" name="Retângulo 8"/>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tângulo 9"/>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ítulo 1"/>
          <p:cNvSpPr>
            <a:spLocks noGrp="1"/>
          </p:cNvSpPr>
          <p:nvPr>
            <p:ph type="ctrTitle"/>
          </p:nvPr>
        </p:nvSpPr>
        <p:spPr>
          <a:xfrm>
            <a:off x="685800" y="3355848"/>
            <a:ext cx="8077200" cy="1673352"/>
          </a:xfrm>
        </p:spPr>
        <p:txBody>
          <a:bodyPr tIns="0" bIns="0" anchor="t"/>
          <a:lstStyle>
            <a:lvl1pPr algn="l">
              <a:defRPr sz="4700" b="1"/>
            </a:lvl1pPr>
            <a:extLst/>
          </a:lstStyle>
          <a:p>
            <a:r>
              <a:rPr lang="pt-BR" smtClean="0"/>
              <a:t>Clique para editar o estilo do título mestre</a:t>
            </a:r>
            <a:endParaRPr lang="en-US"/>
          </a:p>
        </p:txBody>
      </p:sp>
      <p:sp>
        <p:nvSpPr>
          <p:cNvPr id="3" name="Subtítulo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pt-BR" smtClean="0"/>
              <a:t>Clique para editar o estilo do subtítulo mestre</a:t>
            </a:r>
            <a:endParaRPr lang="en-US"/>
          </a:p>
        </p:txBody>
      </p:sp>
      <p:sp>
        <p:nvSpPr>
          <p:cNvPr id="6" name="Espaço Reservado para Data 3"/>
          <p:cNvSpPr>
            <a:spLocks noGrp="1"/>
          </p:cNvSpPr>
          <p:nvPr>
            <p:ph type="dt" sz="half" idx="10"/>
          </p:nvPr>
        </p:nvSpPr>
        <p:spPr/>
        <p:txBody>
          <a:bodyPr/>
          <a:lstStyle>
            <a:lvl1pPr>
              <a:defRPr/>
            </a:lvl1pPr>
          </a:lstStyle>
          <a:p>
            <a:pPr>
              <a:defRPr/>
            </a:pPr>
            <a:fld id="{99FFD640-98FC-4D78-B458-617A854249E3}" type="datetimeFigureOut">
              <a:rPr lang="en-US"/>
              <a:pPr>
                <a:defRPr/>
              </a:pPr>
              <a:t>6/1/2012</a:t>
            </a:fld>
            <a:endParaRPr lang="en-US"/>
          </a:p>
        </p:txBody>
      </p:sp>
      <p:sp>
        <p:nvSpPr>
          <p:cNvPr id="7" name="Espaço Reservado para Rodapé 4"/>
          <p:cNvSpPr>
            <a:spLocks noGrp="1"/>
          </p:cNvSpPr>
          <p:nvPr>
            <p:ph type="ftr" sz="quarter" idx="11"/>
          </p:nvPr>
        </p:nvSpPr>
        <p:spPr/>
        <p:txBody>
          <a:bodyPr/>
          <a:lstStyle>
            <a:lvl1pPr>
              <a:defRPr/>
            </a:lvl1pPr>
          </a:lstStyle>
          <a:p>
            <a:pPr>
              <a:defRPr/>
            </a:pPr>
            <a:endParaRPr lang="en-US"/>
          </a:p>
        </p:txBody>
      </p:sp>
      <p:sp>
        <p:nvSpPr>
          <p:cNvPr id="8" name="Espaço Reservado para Número de Slide 5"/>
          <p:cNvSpPr>
            <a:spLocks noGrp="1"/>
          </p:cNvSpPr>
          <p:nvPr>
            <p:ph type="sldNum" sz="quarter" idx="12"/>
          </p:nvPr>
        </p:nvSpPr>
        <p:spPr/>
        <p:txBody>
          <a:bodyPr/>
          <a:lstStyle>
            <a:lvl1pPr>
              <a:defRPr/>
            </a:lvl1pPr>
          </a:lstStyle>
          <a:p>
            <a:pPr>
              <a:defRPr/>
            </a:pPr>
            <a:fld id="{0417F500-F334-4F29-AE56-6F95C01CB1D8}" type="slidenum">
              <a:rPr lang="en-US"/>
              <a:pPr>
                <a:defRPr/>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p:txBody>
          <a:bodyPr vert="eaVert"/>
          <a:lstStyle>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3"/>
          <p:cNvSpPr>
            <a:spLocks noGrp="1"/>
          </p:cNvSpPr>
          <p:nvPr>
            <p:ph type="dt" sz="half" idx="10"/>
          </p:nvPr>
        </p:nvSpPr>
        <p:spPr/>
        <p:txBody>
          <a:bodyPr/>
          <a:lstStyle>
            <a:lvl1pPr>
              <a:defRPr/>
            </a:lvl1pPr>
          </a:lstStyle>
          <a:p>
            <a:pPr>
              <a:defRPr/>
            </a:pPr>
            <a:fld id="{C5BDF58D-13CD-430E-AF79-E72AA81BC161}" type="datetimeFigureOut">
              <a:rPr lang="en-US"/>
              <a:pPr>
                <a:defRPr/>
              </a:pPr>
              <a:t>6/1/2012</a:t>
            </a:fld>
            <a:endParaRPr lang="en-US"/>
          </a:p>
        </p:txBody>
      </p:sp>
      <p:sp>
        <p:nvSpPr>
          <p:cNvPr id="5" name="Espaço Reservado para Rodapé 4"/>
          <p:cNvSpPr>
            <a:spLocks noGrp="1"/>
          </p:cNvSpPr>
          <p:nvPr>
            <p:ph type="ftr" sz="quarter" idx="11"/>
          </p:nvPr>
        </p:nvSpPr>
        <p:spPr/>
        <p:txBody>
          <a:bodyPr/>
          <a:lstStyle>
            <a:lvl1pPr>
              <a:defRPr/>
            </a:lvl1pPr>
          </a:lstStyle>
          <a:p>
            <a:pPr>
              <a:defRPr/>
            </a:pPr>
            <a:endParaRPr lang="en-US"/>
          </a:p>
        </p:txBody>
      </p:sp>
      <p:sp>
        <p:nvSpPr>
          <p:cNvPr id="6" name="Espaço Reservado para Número de Slide 5"/>
          <p:cNvSpPr>
            <a:spLocks noGrp="1"/>
          </p:cNvSpPr>
          <p:nvPr>
            <p:ph type="sldNum" sz="quarter" idx="12"/>
          </p:nvPr>
        </p:nvSpPr>
        <p:spPr/>
        <p:txBody>
          <a:bodyPr/>
          <a:lstStyle>
            <a:lvl1pPr>
              <a:defRPr/>
            </a:lvl1pPr>
          </a:lstStyle>
          <a:p>
            <a:pPr>
              <a:defRPr/>
            </a:pPr>
            <a:fld id="{3B269FB1-5315-46BA-8F20-F8E508AB1787}" type="slidenum">
              <a:rPr lang="en-US"/>
              <a:pPr>
                <a:defRPr/>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e texto verticais">
    <p:spTree>
      <p:nvGrpSpPr>
        <p:cNvPr id="1" name=""/>
        <p:cNvGrpSpPr/>
        <p:nvPr/>
      </p:nvGrpSpPr>
      <p:grpSpPr>
        <a:xfrm>
          <a:off x="0" y="0"/>
          <a:ext cx="0" cy="0"/>
          <a:chOff x="0" y="0"/>
          <a:chExt cx="0" cy="0"/>
        </a:xfrm>
      </p:grpSpPr>
      <p:sp>
        <p:nvSpPr>
          <p:cNvPr id="4" name="Retângulo 8"/>
          <p:cNvSpPr/>
          <p:nvPr/>
        </p:nvSpPr>
        <p:spPr bwMode="invGray">
          <a:xfrm>
            <a:off x="6599238"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tângulo 7"/>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ítulo Vertical 1"/>
          <p:cNvSpPr>
            <a:spLocks noGrp="1"/>
          </p:cNvSpPr>
          <p:nvPr>
            <p:ph type="title" orient="vert"/>
          </p:nvPr>
        </p:nvSpPr>
        <p:spPr>
          <a:xfrm>
            <a:off x="6781800" y="274640"/>
            <a:ext cx="1905000" cy="5851525"/>
          </a:xfrm>
        </p:spPr>
        <p:txBody>
          <a:bodyPr vert="eaVert"/>
          <a:lstStyle>
            <a:extLst/>
          </a:lstStyle>
          <a:p>
            <a:r>
              <a:rPr lang="pt-BR" smtClean="0"/>
              <a:t>Clique para editar o estilo do título mestre</a:t>
            </a:r>
            <a:endParaRPr lang="en-US"/>
          </a:p>
        </p:txBody>
      </p:sp>
      <p:sp>
        <p:nvSpPr>
          <p:cNvPr id="3" name="Espaço Reservado para Texto Vertical 2"/>
          <p:cNvSpPr>
            <a:spLocks noGrp="1"/>
          </p:cNvSpPr>
          <p:nvPr>
            <p:ph type="body" orient="vert" idx="1"/>
          </p:nvPr>
        </p:nvSpPr>
        <p:spPr>
          <a:xfrm>
            <a:off x="457200" y="304800"/>
            <a:ext cx="6019800" cy="5851525"/>
          </a:xfrm>
        </p:spPr>
        <p:txBody>
          <a:bodyPr vert="eaVert"/>
          <a:lstStyle>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6" name="Espaço Reservado para Data 3"/>
          <p:cNvSpPr>
            <a:spLocks noGrp="1"/>
          </p:cNvSpPr>
          <p:nvPr>
            <p:ph type="dt" sz="half" idx="10"/>
          </p:nvPr>
        </p:nvSpPr>
        <p:spPr/>
        <p:txBody>
          <a:bodyPr/>
          <a:lstStyle>
            <a:lvl1pPr>
              <a:defRPr/>
            </a:lvl1pPr>
          </a:lstStyle>
          <a:p>
            <a:pPr>
              <a:defRPr/>
            </a:pPr>
            <a:fld id="{62DB866F-2300-4B0C-AAA3-C615F0F57B9F}" type="datetimeFigureOut">
              <a:rPr lang="en-US"/>
              <a:pPr>
                <a:defRPr/>
              </a:pPr>
              <a:t>6/1/2012</a:t>
            </a:fld>
            <a:endParaRPr lang="en-US"/>
          </a:p>
        </p:txBody>
      </p:sp>
      <p:sp>
        <p:nvSpPr>
          <p:cNvPr id="7" name="Espaço Reservado para Rodapé 4"/>
          <p:cNvSpPr>
            <a:spLocks noGrp="1"/>
          </p:cNvSpPr>
          <p:nvPr>
            <p:ph type="ftr" sz="quarter" idx="11"/>
          </p:nvPr>
        </p:nvSpPr>
        <p:spPr>
          <a:xfrm>
            <a:off x="2640013" y="6376988"/>
            <a:ext cx="3836987" cy="365125"/>
          </a:xfrm>
        </p:spPr>
        <p:txBody>
          <a:bodyPr/>
          <a:lstStyle>
            <a:lvl1pPr>
              <a:defRPr/>
            </a:lvl1pPr>
          </a:lstStyle>
          <a:p>
            <a:pPr>
              <a:defRPr/>
            </a:pPr>
            <a:endParaRPr lang="en-US"/>
          </a:p>
        </p:txBody>
      </p:sp>
      <p:sp>
        <p:nvSpPr>
          <p:cNvPr id="8" name="Espaço Reservado para Número de Slide 5"/>
          <p:cNvSpPr>
            <a:spLocks noGrp="1"/>
          </p:cNvSpPr>
          <p:nvPr>
            <p:ph type="sldNum" sz="quarter" idx="12"/>
          </p:nvPr>
        </p:nvSpPr>
        <p:spPr/>
        <p:txBody>
          <a:bodyPr/>
          <a:lstStyle>
            <a:lvl1pPr>
              <a:defRPr/>
            </a:lvl1pPr>
          </a:lstStyle>
          <a:p>
            <a:pPr>
              <a:defRPr/>
            </a:pPr>
            <a:fld id="{EEAC1D22-5864-4C8E-BFA1-B4C9D0B05433}" type="slidenum">
              <a:rPr lang="en-US"/>
              <a:pPr>
                <a:defRPr/>
              </a:pPr>
              <a:t>‹nº›</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77000"/>
            <a:ext cx="2133600" cy="274638"/>
          </a:xfrm>
        </p:spPr>
        <p:txBody>
          <a:bodyPr/>
          <a:lstStyle>
            <a:lvl1pPr>
              <a:defRPr/>
            </a:lvl1pPr>
          </a:lstStyle>
          <a:p>
            <a:pPr>
              <a:defRPr/>
            </a:pPr>
            <a:fld id="{851A8A69-2149-4562-B4DA-26B8071DC210}" type="datetimeFigureOut">
              <a:rPr lang="en-US"/>
              <a:pPr>
                <a:defRPr/>
              </a:pPr>
              <a:t>6/1/2012</a:t>
            </a:fld>
            <a:endParaRPr lang="en-US"/>
          </a:p>
        </p:txBody>
      </p:sp>
      <p:sp>
        <p:nvSpPr>
          <p:cNvPr id="3" name="Footer Placeholder 2"/>
          <p:cNvSpPr>
            <a:spLocks noGrp="1"/>
          </p:cNvSpPr>
          <p:nvPr>
            <p:ph type="ftr" sz="quarter" idx="11"/>
          </p:nvPr>
        </p:nvSpPr>
        <p:spPr>
          <a:xfrm>
            <a:off x="2640013" y="6477000"/>
            <a:ext cx="5508625" cy="274638"/>
          </a:xfrm>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8204200" y="6477000"/>
            <a:ext cx="733425" cy="274638"/>
          </a:xfrm>
        </p:spPr>
        <p:txBody>
          <a:bodyPr/>
          <a:lstStyle>
            <a:lvl1pPr>
              <a:defRPr/>
            </a:lvl1pPr>
          </a:lstStyle>
          <a:p>
            <a:pPr>
              <a:defRPr/>
            </a:pPr>
            <a:fld id="{33CB1C94-4306-45E7-8265-FF24ECC2D216}" type="slidenum">
              <a:rPr lang="en-US"/>
              <a:pPr>
                <a:defRPr/>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155448"/>
            <a:ext cx="8229600" cy="1252728"/>
          </a:xfrm>
        </p:spPr>
        <p:txBody>
          <a:bodyPr/>
          <a:lstStyle>
            <a:extLst/>
          </a:lstStyle>
          <a:p>
            <a:r>
              <a:rPr lang="pt-BR" smtClean="0"/>
              <a:t>Clique para editar o estilo do título mestre</a:t>
            </a:r>
            <a:endParaRPr lang="en-US"/>
          </a:p>
        </p:txBody>
      </p:sp>
      <p:sp>
        <p:nvSpPr>
          <p:cNvPr id="3" name="Espaço Reservado para Conteúdo 2"/>
          <p:cNvSpPr>
            <a:spLocks noGrp="1"/>
          </p:cNvSpPr>
          <p:nvPr>
            <p:ph idx="1"/>
          </p:nvPr>
        </p:nvSpPr>
        <p:spPr/>
        <p:txBody>
          <a:bodyPr/>
          <a:lstStyle>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Data 3"/>
          <p:cNvSpPr>
            <a:spLocks noGrp="1"/>
          </p:cNvSpPr>
          <p:nvPr>
            <p:ph type="dt" sz="half" idx="10"/>
          </p:nvPr>
        </p:nvSpPr>
        <p:spPr/>
        <p:txBody>
          <a:bodyPr/>
          <a:lstStyle>
            <a:lvl1pPr>
              <a:defRPr/>
            </a:lvl1pPr>
          </a:lstStyle>
          <a:p>
            <a:pPr>
              <a:defRPr/>
            </a:pPr>
            <a:fld id="{BFF9ECBD-8DBC-458D-A4C4-89304BBA621D}" type="datetimeFigureOut">
              <a:rPr lang="en-US"/>
              <a:pPr>
                <a:defRPr/>
              </a:pPr>
              <a:t>6/1/2012</a:t>
            </a:fld>
            <a:endParaRPr lang="en-US"/>
          </a:p>
        </p:txBody>
      </p:sp>
      <p:sp>
        <p:nvSpPr>
          <p:cNvPr id="5" name="Espaço Reservado para Rodapé 4"/>
          <p:cNvSpPr>
            <a:spLocks noGrp="1"/>
          </p:cNvSpPr>
          <p:nvPr>
            <p:ph type="ftr" sz="quarter" idx="11"/>
          </p:nvPr>
        </p:nvSpPr>
        <p:spPr/>
        <p:txBody>
          <a:bodyPr/>
          <a:lstStyle>
            <a:lvl1pPr>
              <a:defRPr/>
            </a:lvl1pPr>
          </a:lstStyle>
          <a:p>
            <a:pPr>
              <a:defRPr/>
            </a:pPr>
            <a:endParaRPr lang="en-US"/>
          </a:p>
        </p:txBody>
      </p:sp>
      <p:sp>
        <p:nvSpPr>
          <p:cNvPr id="6" name="Espaço Reservado para Número de Slide 5"/>
          <p:cNvSpPr>
            <a:spLocks noGrp="1"/>
          </p:cNvSpPr>
          <p:nvPr>
            <p:ph type="sldNum" sz="quarter" idx="12"/>
          </p:nvPr>
        </p:nvSpPr>
        <p:spPr/>
        <p:txBody>
          <a:bodyPr/>
          <a:lstStyle>
            <a:lvl1pPr>
              <a:defRPr/>
            </a:lvl1pPr>
          </a:lstStyle>
          <a:p>
            <a:pPr>
              <a:defRPr/>
            </a:pPr>
            <a:fld id="{E6381D87-6F91-4160-8240-CC778C423624}" type="slidenum">
              <a:rPr lang="en-US"/>
              <a:pPr>
                <a:defRPr/>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4" name="Retângulo 8"/>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tângulo 11"/>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ítulo 1"/>
          <p:cNvSpPr>
            <a:spLocks noGrp="1"/>
          </p:cNvSpPr>
          <p:nvPr>
            <p:ph type="title"/>
          </p:nvPr>
        </p:nvSpPr>
        <p:spPr>
          <a:xfrm>
            <a:off x="749808" y="118872"/>
            <a:ext cx="8013192" cy="1636776"/>
          </a:xfrm>
        </p:spPr>
        <p:txBody>
          <a:bodyPr tIns="0" rIns="91440" bIns="0" anchor="b"/>
          <a:lstStyle>
            <a:lvl1pPr algn="l">
              <a:defRPr sz="4700" b="1" cap="none" baseline="0"/>
            </a:lvl1pPr>
            <a:extLst/>
          </a:lstStyle>
          <a:p>
            <a:r>
              <a:rPr lang="pt-BR" smtClean="0"/>
              <a:t>Clique para editar o estilo do título mestre</a:t>
            </a:r>
            <a:endParaRPr lang="en-US"/>
          </a:p>
        </p:txBody>
      </p:sp>
      <p:sp>
        <p:nvSpPr>
          <p:cNvPr id="3" name="Espaço Reservado para Texto 2"/>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pt-BR" smtClean="0"/>
              <a:t>Clique para editar os estilos do texto mestre</a:t>
            </a:r>
          </a:p>
        </p:txBody>
      </p:sp>
      <p:sp>
        <p:nvSpPr>
          <p:cNvPr id="6" name="Espaço Reservado para Data 3"/>
          <p:cNvSpPr>
            <a:spLocks noGrp="1"/>
          </p:cNvSpPr>
          <p:nvPr>
            <p:ph type="dt" sz="half" idx="10"/>
          </p:nvPr>
        </p:nvSpPr>
        <p:spPr/>
        <p:txBody>
          <a:bodyPr/>
          <a:lstStyle>
            <a:lvl1pPr>
              <a:defRPr/>
            </a:lvl1pPr>
          </a:lstStyle>
          <a:p>
            <a:pPr>
              <a:defRPr/>
            </a:pPr>
            <a:fld id="{9EE75446-FD92-4892-BAA1-17571BA215C9}" type="datetimeFigureOut">
              <a:rPr lang="en-US"/>
              <a:pPr>
                <a:defRPr/>
              </a:pPr>
              <a:t>6/1/2012</a:t>
            </a:fld>
            <a:endParaRPr lang="en-US"/>
          </a:p>
        </p:txBody>
      </p:sp>
      <p:sp>
        <p:nvSpPr>
          <p:cNvPr id="7" name="Espaço Reservado para Rodapé 4"/>
          <p:cNvSpPr>
            <a:spLocks noGrp="1"/>
          </p:cNvSpPr>
          <p:nvPr>
            <p:ph type="ftr" sz="quarter" idx="11"/>
          </p:nvPr>
        </p:nvSpPr>
        <p:spPr/>
        <p:txBody>
          <a:bodyPr/>
          <a:lstStyle>
            <a:lvl1pPr>
              <a:defRPr/>
            </a:lvl1pPr>
          </a:lstStyle>
          <a:p>
            <a:pPr>
              <a:defRPr/>
            </a:pPr>
            <a:endParaRPr lang="en-US"/>
          </a:p>
        </p:txBody>
      </p:sp>
      <p:sp>
        <p:nvSpPr>
          <p:cNvPr id="8" name="Espaço Reservado para Número de Slide 5"/>
          <p:cNvSpPr>
            <a:spLocks noGrp="1"/>
          </p:cNvSpPr>
          <p:nvPr>
            <p:ph type="sldNum" sz="quarter" idx="12"/>
          </p:nvPr>
        </p:nvSpPr>
        <p:spPr/>
        <p:txBody>
          <a:bodyPr/>
          <a:lstStyle>
            <a:lvl1pPr>
              <a:defRPr/>
            </a:lvl1pPr>
          </a:lstStyle>
          <a:p>
            <a:pPr>
              <a:defRPr/>
            </a:pPr>
            <a:fld id="{9B9EFDCB-9B27-4261-99C6-C57A411F4E20}" type="slidenum">
              <a:rPr lang="en-US"/>
              <a:pPr>
                <a:defRPr/>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lang="pt-BR" smtClean="0"/>
              <a:t>Clique para editar o estilo do título mestre</a:t>
            </a:r>
            <a:endParaRPr lang="en-US"/>
          </a:p>
        </p:txBody>
      </p:sp>
      <p:sp>
        <p:nvSpPr>
          <p:cNvPr id="3" name="Espaço Reservado para Conteúdo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Conteúdo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Data 3"/>
          <p:cNvSpPr>
            <a:spLocks noGrp="1"/>
          </p:cNvSpPr>
          <p:nvPr>
            <p:ph type="dt" sz="half" idx="10"/>
          </p:nvPr>
        </p:nvSpPr>
        <p:spPr/>
        <p:txBody>
          <a:bodyPr/>
          <a:lstStyle>
            <a:lvl1pPr>
              <a:defRPr/>
            </a:lvl1pPr>
          </a:lstStyle>
          <a:p>
            <a:pPr>
              <a:defRPr/>
            </a:pPr>
            <a:fld id="{9CF6AED9-243C-4097-9F88-CC56AB08909E}" type="datetimeFigureOut">
              <a:rPr lang="en-US"/>
              <a:pPr>
                <a:defRPr/>
              </a:pPr>
              <a:t>6/1/2012</a:t>
            </a:fld>
            <a:endParaRPr lang="en-US"/>
          </a:p>
        </p:txBody>
      </p:sp>
      <p:sp>
        <p:nvSpPr>
          <p:cNvPr id="6" name="Espaço Reservado para Rodapé 4"/>
          <p:cNvSpPr>
            <a:spLocks noGrp="1"/>
          </p:cNvSpPr>
          <p:nvPr>
            <p:ph type="ftr" sz="quarter" idx="11"/>
          </p:nvPr>
        </p:nvSpPr>
        <p:spPr/>
        <p:txBody>
          <a:bodyPr/>
          <a:lstStyle>
            <a:lvl1pPr>
              <a:defRPr/>
            </a:lvl1pPr>
          </a:lstStyle>
          <a:p>
            <a:pPr>
              <a:defRPr/>
            </a:pPr>
            <a:endParaRPr lang="en-US"/>
          </a:p>
        </p:txBody>
      </p:sp>
      <p:sp>
        <p:nvSpPr>
          <p:cNvPr id="7" name="Espaço Reservado para Número de Slide 5"/>
          <p:cNvSpPr>
            <a:spLocks noGrp="1"/>
          </p:cNvSpPr>
          <p:nvPr>
            <p:ph type="sldNum" sz="quarter" idx="12"/>
          </p:nvPr>
        </p:nvSpPr>
        <p:spPr/>
        <p:txBody>
          <a:bodyPr/>
          <a:lstStyle>
            <a:lvl1pPr>
              <a:defRPr/>
            </a:lvl1pPr>
          </a:lstStyle>
          <a:p>
            <a:pPr>
              <a:defRPr/>
            </a:pPr>
            <a:fld id="{78ACA59D-CF3B-43CC-AB09-AE7720DF372E}" type="slidenum">
              <a:rPr lang="en-US"/>
              <a:pPr>
                <a:defRPr/>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extLst/>
          </a:lstStyle>
          <a:p>
            <a:r>
              <a:rPr lang="pt-BR" smtClean="0"/>
              <a:t>Clique para editar o estilo do título mestre</a:t>
            </a:r>
            <a:endParaRPr lang="en-US"/>
          </a:p>
        </p:txBody>
      </p:sp>
      <p:sp>
        <p:nvSpPr>
          <p:cNvPr id="3" name="Espaço Reservado para Texto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pt-BR" smtClean="0"/>
              <a:t>Clique para editar os estilos do texto mestre</a:t>
            </a:r>
          </a:p>
        </p:txBody>
      </p:sp>
      <p:sp>
        <p:nvSpPr>
          <p:cNvPr id="4" name="Espaço Reservado para Conteúdo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5" name="Espaço Reservado para Texto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pt-BR" smtClean="0"/>
              <a:t>Clique para editar os estilos do texto mestre</a:t>
            </a:r>
          </a:p>
        </p:txBody>
      </p:sp>
      <p:sp>
        <p:nvSpPr>
          <p:cNvPr id="6" name="Espaço Reservado para Conteúdo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7" name="Espaço Reservado para Data 3"/>
          <p:cNvSpPr>
            <a:spLocks noGrp="1"/>
          </p:cNvSpPr>
          <p:nvPr>
            <p:ph type="dt" sz="half" idx="10"/>
          </p:nvPr>
        </p:nvSpPr>
        <p:spPr/>
        <p:txBody>
          <a:bodyPr/>
          <a:lstStyle>
            <a:lvl1pPr>
              <a:defRPr/>
            </a:lvl1pPr>
          </a:lstStyle>
          <a:p>
            <a:pPr>
              <a:defRPr/>
            </a:pPr>
            <a:fld id="{63585E8A-482A-4042-B17E-9CA22889D0E1}" type="datetimeFigureOut">
              <a:rPr lang="en-US"/>
              <a:pPr>
                <a:defRPr/>
              </a:pPr>
              <a:t>6/1/2012</a:t>
            </a:fld>
            <a:endParaRPr lang="en-US"/>
          </a:p>
        </p:txBody>
      </p:sp>
      <p:sp>
        <p:nvSpPr>
          <p:cNvPr id="8" name="Espaço Reservado para Rodapé 4"/>
          <p:cNvSpPr>
            <a:spLocks noGrp="1"/>
          </p:cNvSpPr>
          <p:nvPr>
            <p:ph type="ftr" sz="quarter" idx="11"/>
          </p:nvPr>
        </p:nvSpPr>
        <p:spPr/>
        <p:txBody>
          <a:bodyPr/>
          <a:lstStyle>
            <a:lvl1pPr>
              <a:defRPr/>
            </a:lvl1pPr>
          </a:lstStyle>
          <a:p>
            <a:pPr>
              <a:defRPr/>
            </a:pPr>
            <a:endParaRPr lang="en-US"/>
          </a:p>
        </p:txBody>
      </p:sp>
      <p:sp>
        <p:nvSpPr>
          <p:cNvPr id="9" name="Espaço Reservado para Número de Slide 5"/>
          <p:cNvSpPr>
            <a:spLocks noGrp="1"/>
          </p:cNvSpPr>
          <p:nvPr>
            <p:ph type="sldNum" sz="quarter" idx="12"/>
          </p:nvPr>
        </p:nvSpPr>
        <p:spPr/>
        <p:txBody>
          <a:bodyPr/>
          <a:lstStyle>
            <a:lvl1pPr>
              <a:defRPr/>
            </a:lvl1pPr>
          </a:lstStyle>
          <a:p>
            <a:pPr>
              <a:defRPr/>
            </a:pPr>
            <a:fld id="{2E52139F-6250-4A23-910E-317754472EEA}" type="slidenum">
              <a:rPr lang="en-US"/>
              <a:pPr>
                <a:defRPr/>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extLst/>
          </a:lstStyle>
          <a:p>
            <a:r>
              <a:rPr lang="pt-BR" smtClean="0"/>
              <a:t>Clique para editar o estilo do título mestre</a:t>
            </a:r>
            <a:endParaRPr lang="en-US"/>
          </a:p>
        </p:txBody>
      </p:sp>
      <p:sp>
        <p:nvSpPr>
          <p:cNvPr id="3" name="Espaço Reservado para Data 3"/>
          <p:cNvSpPr>
            <a:spLocks noGrp="1"/>
          </p:cNvSpPr>
          <p:nvPr>
            <p:ph type="dt" sz="half" idx="10"/>
          </p:nvPr>
        </p:nvSpPr>
        <p:spPr/>
        <p:txBody>
          <a:bodyPr/>
          <a:lstStyle>
            <a:lvl1pPr>
              <a:defRPr/>
            </a:lvl1pPr>
          </a:lstStyle>
          <a:p>
            <a:pPr>
              <a:defRPr/>
            </a:pPr>
            <a:fld id="{A85D50F7-7E8D-4D75-96D3-220817F3795F}" type="datetimeFigureOut">
              <a:rPr lang="en-US"/>
              <a:pPr>
                <a:defRPr/>
              </a:pPr>
              <a:t>6/1/2012</a:t>
            </a:fld>
            <a:endParaRPr lang="en-US"/>
          </a:p>
        </p:txBody>
      </p:sp>
      <p:sp>
        <p:nvSpPr>
          <p:cNvPr id="4" name="Espaço Reservado para Rodapé 4"/>
          <p:cNvSpPr>
            <a:spLocks noGrp="1"/>
          </p:cNvSpPr>
          <p:nvPr>
            <p:ph type="ftr" sz="quarter" idx="11"/>
          </p:nvPr>
        </p:nvSpPr>
        <p:spPr/>
        <p:txBody>
          <a:bodyPr/>
          <a:lstStyle>
            <a:lvl1pPr>
              <a:defRPr/>
            </a:lvl1pPr>
          </a:lstStyle>
          <a:p>
            <a:pPr>
              <a:defRPr/>
            </a:pPr>
            <a:endParaRPr lang="en-US"/>
          </a:p>
        </p:txBody>
      </p:sp>
      <p:sp>
        <p:nvSpPr>
          <p:cNvPr id="5" name="Espaço Reservado para Número de Slide 5"/>
          <p:cNvSpPr>
            <a:spLocks noGrp="1"/>
          </p:cNvSpPr>
          <p:nvPr>
            <p:ph type="sldNum" sz="quarter" idx="12"/>
          </p:nvPr>
        </p:nvSpPr>
        <p:spPr/>
        <p:txBody>
          <a:bodyPr/>
          <a:lstStyle>
            <a:lvl1pPr>
              <a:defRPr/>
            </a:lvl1pPr>
          </a:lstStyle>
          <a:p>
            <a:pPr>
              <a:defRPr/>
            </a:pPr>
            <a:fld id="{98AF6403-2ADF-46A4-80A0-D27281FC8951}" type="slidenum">
              <a:rPr lang="en-US"/>
              <a:pPr>
                <a:defRPr/>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lvl1pPr>
              <a:defRPr/>
            </a:lvl1pPr>
          </a:lstStyle>
          <a:p>
            <a:pPr>
              <a:defRPr/>
            </a:pPr>
            <a:fld id="{1C7911D8-18C3-4BBA-8CA3-8040249C0C9B}" type="datetimeFigureOut">
              <a:rPr lang="en-US"/>
              <a:pPr>
                <a:defRPr/>
              </a:pPr>
              <a:t>6/1/2012</a:t>
            </a:fld>
            <a:endParaRPr lang="en-US"/>
          </a:p>
        </p:txBody>
      </p:sp>
      <p:sp>
        <p:nvSpPr>
          <p:cNvPr id="3" name="Espaço Reservado para Rodapé 2"/>
          <p:cNvSpPr>
            <a:spLocks noGrp="1"/>
          </p:cNvSpPr>
          <p:nvPr>
            <p:ph type="ftr" sz="quarter" idx="11"/>
          </p:nvPr>
        </p:nvSpPr>
        <p:spPr/>
        <p:txBody>
          <a:bodyPr/>
          <a:lstStyle>
            <a:lvl1pPr>
              <a:defRPr/>
            </a:lvl1pPr>
          </a:lstStyle>
          <a:p>
            <a:pPr>
              <a:defRPr/>
            </a:pPr>
            <a:endParaRPr lang="en-US"/>
          </a:p>
        </p:txBody>
      </p:sp>
      <p:sp>
        <p:nvSpPr>
          <p:cNvPr id="4" name="Espaço Reservado para Número de Slide 3"/>
          <p:cNvSpPr>
            <a:spLocks noGrp="1"/>
          </p:cNvSpPr>
          <p:nvPr>
            <p:ph type="sldNum" sz="quarter" idx="12"/>
          </p:nvPr>
        </p:nvSpPr>
        <p:spPr/>
        <p:txBody>
          <a:bodyPr/>
          <a:lstStyle>
            <a:lvl1pPr>
              <a:defRPr/>
            </a:lvl1pPr>
          </a:lstStyle>
          <a:p>
            <a:pPr>
              <a:defRPr/>
            </a:pPr>
            <a:fld id="{84CE7023-3314-4406-B4DA-9583682B8EE7}" type="slidenum">
              <a:rPr lang="en-US"/>
              <a:pPr>
                <a:defRPr/>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5" name="Retângulo 11"/>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etângulo 8"/>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ítulo 1"/>
          <p:cNvSpPr>
            <a:spLocks noGrp="1"/>
          </p:cNvSpPr>
          <p:nvPr>
            <p:ph type="title"/>
          </p:nvPr>
        </p:nvSpPr>
        <p:spPr>
          <a:xfrm>
            <a:off x="167838" y="152400"/>
            <a:ext cx="2523744" cy="978408"/>
          </a:xfrm>
        </p:spPr>
        <p:txBody>
          <a:bodyPr lIns="73152" bIns="0" anchor="b">
            <a:sp3d prstMaterial="matte"/>
          </a:bodyPr>
          <a:lstStyle>
            <a:lvl1pPr algn="l">
              <a:defRPr sz="2000" b="0"/>
            </a:lvl1pPr>
            <a:extLst/>
          </a:lstStyle>
          <a:p>
            <a:r>
              <a:rPr lang="pt-BR" smtClean="0"/>
              <a:t>Clique para editar o estilo do título mestre</a:t>
            </a:r>
            <a:endParaRPr lang="en-US"/>
          </a:p>
        </p:txBody>
      </p:sp>
      <p:sp>
        <p:nvSpPr>
          <p:cNvPr id="3" name="Espaço Reservado para Conteúdo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Espaço Reservado para Texto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pt-BR" smtClean="0"/>
              <a:t>Clique para editar os estilos do texto mestre</a:t>
            </a:r>
          </a:p>
        </p:txBody>
      </p:sp>
      <p:sp>
        <p:nvSpPr>
          <p:cNvPr id="7" name="Espaço Reservado para Data 4"/>
          <p:cNvSpPr>
            <a:spLocks noGrp="1"/>
          </p:cNvSpPr>
          <p:nvPr>
            <p:ph type="dt" sz="half" idx="10"/>
          </p:nvPr>
        </p:nvSpPr>
        <p:spPr/>
        <p:txBody>
          <a:bodyPr/>
          <a:lstStyle>
            <a:lvl1pPr>
              <a:defRPr/>
            </a:lvl1pPr>
          </a:lstStyle>
          <a:p>
            <a:pPr>
              <a:defRPr/>
            </a:pPr>
            <a:fld id="{E1F63BC4-7695-45AC-8B94-34AC13F5D44E}" type="datetimeFigureOut">
              <a:rPr lang="en-US"/>
              <a:pPr>
                <a:defRPr/>
              </a:pPr>
              <a:t>6/1/2012</a:t>
            </a:fld>
            <a:endParaRPr lang="en-US"/>
          </a:p>
        </p:txBody>
      </p:sp>
      <p:sp>
        <p:nvSpPr>
          <p:cNvPr id="8" name="Espaço Reservado para Rodapé 5"/>
          <p:cNvSpPr>
            <a:spLocks noGrp="1"/>
          </p:cNvSpPr>
          <p:nvPr>
            <p:ph type="ftr" sz="quarter" idx="11"/>
          </p:nvPr>
        </p:nvSpPr>
        <p:spPr/>
        <p:txBody>
          <a:bodyPr/>
          <a:lstStyle>
            <a:lvl1pPr>
              <a:defRPr/>
            </a:lvl1pPr>
          </a:lstStyle>
          <a:p>
            <a:pPr>
              <a:defRPr/>
            </a:pPr>
            <a:endParaRPr lang="en-US"/>
          </a:p>
        </p:txBody>
      </p:sp>
      <p:sp>
        <p:nvSpPr>
          <p:cNvPr id="9" name="Espaço Reservado para Número de Slide 6"/>
          <p:cNvSpPr>
            <a:spLocks noGrp="1"/>
          </p:cNvSpPr>
          <p:nvPr>
            <p:ph type="sldNum" sz="quarter" idx="12"/>
          </p:nvPr>
        </p:nvSpPr>
        <p:spPr/>
        <p:txBody>
          <a:bodyPr/>
          <a:lstStyle>
            <a:lvl1pPr>
              <a:defRPr/>
            </a:lvl1pPr>
          </a:lstStyle>
          <a:p>
            <a:pPr>
              <a:defRPr/>
            </a:pPr>
            <a:fld id="{6FE44721-6FF9-4F1A-A9F7-5577D08F6411}" type="slidenum">
              <a:rPr lang="en-US"/>
              <a:pPr>
                <a:defRPr/>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5" name="Retângulo 10"/>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etângulo 8"/>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ítulo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lang="pt-BR" smtClean="0"/>
              <a:t>Clique para editar o estilo do título mestre</a:t>
            </a:r>
            <a:endParaRPr lang="en-US"/>
          </a:p>
        </p:txBody>
      </p:sp>
      <p:sp>
        <p:nvSpPr>
          <p:cNvPr id="3" name="Espaço Reservado para Imagem 2"/>
          <p:cNvSpPr>
            <a:spLocks noGrp="1"/>
          </p:cNvSpPr>
          <p:nvPr>
            <p:ph type="pic" idx="1"/>
          </p:nvPr>
        </p:nvSpPr>
        <p:spPr>
          <a:xfrm>
            <a:off x="2903805" y="1484808"/>
            <a:ext cx="6247397" cy="5373192"/>
          </a:xfr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pPr lvl="0"/>
            <a:r>
              <a:rPr lang="pt-BR" noProof="0" smtClean="0"/>
              <a:t>Clique no ícone para adicionar uma imagem</a:t>
            </a:r>
            <a:endParaRPr lang="en-US" noProof="0" dirty="0"/>
          </a:p>
        </p:txBody>
      </p:sp>
      <p:sp>
        <p:nvSpPr>
          <p:cNvPr id="4" name="Espaço Reservado para Texto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pt-BR" smtClean="0"/>
              <a:t>Clique para editar os estilos do texto mestre</a:t>
            </a:r>
          </a:p>
        </p:txBody>
      </p:sp>
      <p:sp>
        <p:nvSpPr>
          <p:cNvPr id="7" name="Espaço Reservado para Data 4"/>
          <p:cNvSpPr>
            <a:spLocks noGrp="1"/>
          </p:cNvSpPr>
          <p:nvPr>
            <p:ph type="dt" sz="half" idx="10"/>
          </p:nvPr>
        </p:nvSpPr>
        <p:spPr>
          <a:xfrm>
            <a:off x="165100" y="1169988"/>
            <a:ext cx="2522538" cy="201612"/>
          </a:xfrm>
        </p:spPr>
        <p:txBody>
          <a:bodyPr/>
          <a:lstStyle>
            <a:lvl1pPr>
              <a:defRPr/>
            </a:lvl1pPr>
          </a:lstStyle>
          <a:p>
            <a:pPr>
              <a:defRPr/>
            </a:pPr>
            <a:fld id="{D6D76580-6D9E-4F6E-AF09-07F0D5FD24D7}" type="datetimeFigureOut">
              <a:rPr lang="en-US"/>
              <a:pPr>
                <a:defRPr/>
              </a:pPr>
              <a:t>6/1/2012</a:t>
            </a:fld>
            <a:endParaRPr lang="en-US"/>
          </a:p>
        </p:txBody>
      </p:sp>
      <p:sp>
        <p:nvSpPr>
          <p:cNvPr id="8" name="Espaço Reservado para Rodapé 5"/>
          <p:cNvSpPr>
            <a:spLocks noGrp="1"/>
          </p:cNvSpPr>
          <p:nvPr>
            <p:ph type="ftr" sz="quarter" idx="11"/>
          </p:nvPr>
        </p:nvSpPr>
        <p:spPr>
          <a:xfrm>
            <a:off x="3035300" y="1169988"/>
            <a:ext cx="5194300" cy="201612"/>
          </a:xfrm>
        </p:spPr>
        <p:txBody>
          <a:bodyPr/>
          <a:lstStyle>
            <a:lvl1pPr>
              <a:defRPr>
                <a:solidFill>
                  <a:schemeClr val="bg1">
                    <a:shade val="50000"/>
                  </a:schemeClr>
                </a:solidFill>
              </a:defRPr>
            </a:lvl1pPr>
          </a:lstStyle>
          <a:p>
            <a:pPr>
              <a:defRPr/>
            </a:pPr>
            <a:endParaRPr lang="en-US"/>
          </a:p>
        </p:txBody>
      </p:sp>
      <p:sp>
        <p:nvSpPr>
          <p:cNvPr id="9" name="Espaço Reservado para Número de Slide 6"/>
          <p:cNvSpPr>
            <a:spLocks noGrp="1"/>
          </p:cNvSpPr>
          <p:nvPr>
            <p:ph type="sldNum" sz="quarter" idx="12"/>
          </p:nvPr>
        </p:nvSpPr>
        <p:spPr>
          <a:xfrm>
            <a:off x="8339138" y="1169988"/>
            <a:ext cx="733425" cy="201612"/>
          </a:xfrm>
        </p:spPr>
        <p:txBody>
          <a:bodyPr/>
          <a:lstStyle>
            <a:lvl1pPr>
              <a:defRPr/>
            </a:lvl1pPr>
          </a:lstStyle>
          <a:p>
            <a:pPr>
              <a:defRPr/>
            </a:pPr>
            <a:fld id="{2105A33B-6F39-4778-908C-03015EBC1B58}" type="slidenum">
              <a:rPr lang="en-US"/>
              <a:pPr>
                <a:defRPr/>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 name="Retângulo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Retângulo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Espaço Reservado para Título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lang="pt-BR" smtClean="0"/>
              <a:t>Clique para editar o estilo do título mestre</a:t>
            </a:r>
            <a:endParaRPr lang="en-US"/>
          </a:p>
        </p:txBody>
      </p:sp>
      <p:sp>
        <p:nvSpPr>
          <p:cNvPr id="1029" name="Espaço Reservado para Texto 2"/>
          <p:cNvSpPr>
            <a:spLocks noGrp="1"/>
          </p:cNvSpPr>
          <p:nvPr>
            <p:ph type="body" idx="1"/>
          </p:nvPr>
        </p:nvSpPr>
        <p:spPr bwMode="auto">
          <a:xfrm>
            <a:off x="457200" y="1774825"/>
            <a:ext cx="82296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pt-BR" smtClean="0"/>
              <a:t>Clique para editar os estilos do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smtClean="0"/>
          </a:p>
        </p:txBody>
      </p:sp>
      <p:sp>
        <p:nvSpPr>
          <p:cNvPr id="4" name="Espaço Reservado para Data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smtClean="0">
                <a:solidFill>
                  <a:schemeClr val="tx1">
                    <a:tint val="95000"/>
                  </a:schemeClr>
                </a:solidFill>
                <a:latin typeface="+mn-lt"/>
              </a:defRPr>
            </a:lvl1pPr>
            <a:extLst/>
          </a:lstStyle>
          <a:p>
            <a:pPr>
              <a:defRPr/>
            </a:pPr>
            <a:fld id="{2132E7BB-4E59-4416-A0BD-487B38005788}" type="datetimeFigureOut">
              <a:rPr lang="en-US"/>
              <a:pPr>
                <a:defRPr/>
              </a:pPr>
              <a:t>6/1/2012</a:t>
            </a:fld>
            <a:endParaRPr lang="en-US"/>
          </a:p>
        </p:txBody>
      </p:sp>
      <p:sp>
        <p:nvSpPr>
          <p:cNvPr id="5" name="Espaço Reservado para Rodapé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a:p>
        </p:txBody>
      </p:sp>
      <p:sp>
        <p:nvSpPr>
          <p:cNvPr id="6" name="Espaço Reservado para Número de Slide 5"/>
          <p:cNvSpPr>
            <a:spLocks noGrp="1"/>
          </p:cNvSpPr>
          <p:nvPr>
            <p:ph type="sldNum" sz="quarter" idx="4"/>
          </p:nvPr>
        </p:nvSpPr>
        <p:spPr>
          <a:xfrm>
            <a:off x="8204200" y="6477000"/>
            <a:ext cx="733425" cy="274638"/>
          </a:xfrm>
          <a:prstGeom prst="rect">
            <a:avLst/>
          </a:prstGeom>
        </p:spPr>
        <p:txBody>
          <a:bodyPr vert="horz" bIns="0" rtlCol="0" anchor="b"/>
          <a:lstStyle>
            <a:lvl1pPr algn="r" eaLnBrk="1" fontAlgn="auto" latinLnBrk="0" hangingPunct="1">
              <a:spcBef>
                <a:spcPts val="0"/>
              </a:spcBef>
              <a:spcAft>
                <a:spcPts val="0"/>
              </a:spcAft>
              <a:defRPr kumimoji="0" sz="1200" smtClean="0">
                <a:solidFill>
                  <a:schemeClr val="tx1">
                    <a:tint val="95000"/>
                  </a:schemeClr>
                </a:solidFill>
                <a:latin typeface="+mn-lt"/>
              </a:defRPr>
            </a:lvl1pPr>
            <a:extLst/>
          </a:lstStyle>
          <a:p>
            <a:pPr>
              <a:defRPr/>
            </a:pPr>
            <a:fld id="{13FBF031-BCB0-4D46-889E-03268F88FEF7}" type="slidenum">
              <a:rPr lang="en-US"/>
              <a:pPr>
                <a:defRPr/>
              </a:pPr>
              <a:t>‹nº›</a:t>
            </a:fld>
            <a:endParaRPr lang="en-US"/>
          </a:p>
        </p:txBody>
      </p:sp>
    </p:spTree>
  </p:cSld>
  <p:clrMap bg1="dk1" tx1="lt1" bg2="dk2" tx2="lt2" accent1="accent1" accent2="accent2" accent3="accent3" accent4="accent4" accent5="accent5" accent6="accent6" hlink="hlink" folHlink="folHlink"/>
  <p:sldLayoutIdLst>
    <p:sldLayoutId id="2147483745" r:id="rId1"/>
    <p:sldLayoutId id="2147483743" r:id="rId2"/>
    <p:sldLayoutId id="2147483746" r:id="rId3"/>
    <p:sldLayoutId id="2147483742" r:id="rId4"/>
    <p:sldLayoutId id="2147483741" r:id="rId5"/>
    <p:sldLayoutId id="2147483740" r:id="rId6"/>
    <p:sldLayoutId id="2147483747" r:id="rId7"/>
    <p:sldLayoutId id="2147483748" r:id="rId8"/>
    <p:sldLayoutId id="2147483749" r:id="rId9"/>
    <p:sldLayoutId id="2147483739" r:id="rId10"/>
    <p:sldLayoutId id="2147483750" r:id="rId11"/>
    <p:sldLayoutId id="2147483744" r:id="rId12"/>
  </p:sldLayoutIdLst>
  <p:txStyles>
    <p:titleStyle>
      <a:lvl1pPr algn="l" rtl="0" fontAlgn="base">
        <a:spcBef>
          <a:spcPct val="0"/>
        </a:spcBef>
        <a:spcAft>
          <a:spcPct val="0"/>
        </a:spcAft>
        <a:defRPr sz="4500" b="1" kern="1200">
          <a:solidFill>
            <a:srgbClr val="FFC800"/>
          </a:solidFill>
          <a:latin typeface="+mj-lt"/>
          <a:ea typeface="+mj-ea"/>
          <a:cs typeface="+mj-cs"/>
        </a:defRPr>
      </a:lvl1pPr>
      <a:lvl2pPr algn="l" rtl="0" fontAlgn="base">
        <a:spcBef>
          <a:spcPct val="0"/>
        </a:spcBef>
        <a:spcAft>
          <a:spcPct val="0"/>
        </a:spcAft>
        <a:defRPr sz="4500" b="1">
          <a:solidFill>
            <a:srgbClr val="FFC800"/>
          </a:solidFill>
          <a:latin typeface="Corbel" pitchFamily="34" charset="0"/>
        </a:defRPr>
      </a:lvl2pPr>
      <a:lvl3pPr algn="l" rtl="0" fontAlgn="base">
        <a:spcBef>
          <a:spcPct val="0"/>
        </a:spcBef>
        <a:spcAft>
          <a:spcPct val="0"/>
        </a:spcAft>
        <a:defRPr sz="4500" b="1">
          <a:solidFill>
            <a:srgbClr val="FFC800"/>
          </a:solidFill>
          <a:latin typeface="Corbel" pitchFamily="34" charset="0"/>
        </a:defRPr>
      </a:lvl3pPr>
      <a:lvl4pPr algn="l" rtl="0" fontAlgn="base">
        <a:spcBef>
          <a:spcPct val="0"/>
        </a:spcBef>
        <a:spcAft>
          <a:spcPct val="0"/>
        </a:spcAft>
        <a:defRPr sz="4500" b="1">
          <a:solidFill>
            <a:srgbClr val="FFC800"/>
          </a:solidFill>
          <a:latin typeface="Corbel" pitchFamily="34" charset="0"/>
        </a:defRPr>
      </a:lvl4pPr>
      <a:lvl5pPr algn="l" rtl="0" fontAlgn="base">
        <a:spcBef>
          <a:spcPct val="0"/>
        </a:spcBef>
        <a:spcAft>
          <a:spcPct val="0"/>
        </a:spcAft>
        <a:defRPr sz="4500" b="1">
          <a:solidFill>
            <a:srgbClr val="FFC800"/>
          </a:solidFill>
          <a:latin typeface="Corbel" pitchFamily="34" charset="0"/>
        </a:defRPr>
      </a:lvl5pPr>
      <a:lvl6pPr marL="457200" algn="l" rtl="0" fontAlgn="base">
        <a:spcBef>
          <a:spcPct val="0"/>
        </a:spcBef>
        <a:spcAft>
          <a:spcPct val="0"/>
        </a:spcAft>
        <a:defRPr sz="4500" b="1">
          <a:solidFill>
            <a:srgbClr val="FFC800"/>
          </a:solidFill>
          <a:latin typeface="Corbel" pitchFamily="34" charset="0"/>
        </a:defRPr>
      </a:lvl6pPr>
      <a:lvl7pPr marL="914400" algn="l" rtl="0" fontAlgn="base">
        <a:spcBef>
          <a:spcPct val="0"/>
        </a:spcBef>
        <a:spcAft>
          <a:spcPct val="0"/>
        </a:spcAft>
        <a:defRPr sz="4500" b="1">
          <a:solidFill>
            <a:srgbClr val="FFC800"/>
          </a:solidFill>
          <a:latin typeface="Corbel" pitchFamily="34" charset="0"/>
        </a:defRPr>
      </a:lvl7pPr>
      <a:lvl8pPr marL="1371600" algn="l" rtl="0" fontAlgn="base">
        <a:spcBef>
          <a:spcPct val="0"/>
        </a:spcBef>
        <a:spcAft>
          <a:spcPct val="0"/>
        </a:spcAft>
        <a:defRPr sz="4500" b="1">
          <a:solidFill>
            <a:srgbClr val="FFC800"/>
          </a:solidFill>
          <a:latin typeface="Corbel" pitchFamily="34" charset="0"/>
        </a:defRPr>
      </a:lvl8pPr>
      <a:lvl9pPr marL="1828800" algn="l" rtl="0" fontAlgn="base">
        <a:spcBef>
          <a:spcPct val="0"/>
        </a:spcBef>
        <a:spcAft>
          <a:spcPct val="0"/>
        </a:spcAft>
        <a:defRPr sz="4500" b="1">
          <a:solidFill>
            <a:srgbClr val="FFC800"/>
          </a:solidFill>
          <a:latin typeface="Corbel" pitchFamily="34" charset="0"/>
        </a:defRPr>
      </a:lvl9pPr>
      <a:extLst/>
    </p:titleStyle>
    <p:bodyStyle>
      <a:lvl1pPr marL="438150" indent="-319088" algn="l" rtl="0" fontAlgn="base">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fontAlgn="base">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fontAlgn="base">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fontAlgn="base">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fontAlgn="base">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04800" y="1295400"/>
            <a:ext cx="8686800" cy="3733800"/>
          </a:xfrm>
        </p:spPr>
        <p:txBody>
          <a:bodyPr>
            <a:normAutofit/>
          </a:bodyPr>
          <a:lstStyle/>
          <a:p>
            <a:pPr algn="ctr" fontAlgn="auto">
              <a:spcAft>
                <a:spcPts val="0"/>
              </a:spcAft>
              <a:defRPr/>
            </a:pPr>
            <a:r>
              <a:rPr lang="en-US" sz="6000" dirty="0" smtClean="0">
                <a:solidFill>
                  <a:schemeClr val="accent1">
                    <a:satMod val="150000"/>
                  </a:schemeClr>
                </a:solidFill>
              </a:rPr>
              <a:t>SINTPREVS/PA</a:t>
            </a:r>
            <a:br>
              <a:rPr lang="en-US" sz="6000" dirty="0" smtClean="0">
                <a:solidFill>
                  <a:schemeClr val="accent1">
                    <a:satMod val="150000"/>
                  </a:schemeClr>
                </a:solidFill>
              </a:rPr>
            </a:br>
            <a:r>
              <a:rPr lang="en-US" sz="4800" dirty="0" smtClean="0">
                <a:solidFill>
                  <a:schemeClr val="accent1">
                    <a:satMod val="150000"/>
                  </a:schemeClr>
                </a:solidFill>
              </a:rPr>
              <a:t>(6º </a:t>
            </a:r>
            <a:r>
              <a:rPr lang="en-US" sz="4800" dirty="0" err="1" smtClean="0">
                <a:solidFill>
                  <a:schemeClr val="accent1">
                    <a:satMod val="150000"/>
                  </a:schemeClr>
                </a:solidFill>
              </a:rPr>
              <a:t>Congresso</a:t>
            </a:r>
            <a:r>
              <a:rPr lang="en-US" sz="4800" dirty="0" smtClean="0">
                <a:solidFill>
                  <a:schemeClr val="accent1">
                    <a:satMod val="150000"/>
                  </a:schemeClr>
                </a:solidFill>
              </a:rPr>
              <a:t> </a:t>
            </a:r>
            <a:r>
              <a:rPr lang="en-US" sz="4800" dirty="0" err="1" smtClean="0">
                <a:solidFill>
                  <a:schemeClr val="accent1">
                    <a:satMod val="150000"/>
                  </a:schemeClr>
                </a:solidFill>
              </a:rPr>
              <a:t>Estadual</a:t>
            </a:r>
            <a:r>
              <a:rPr lang="en-US" sz="4800" dirty="0" smtClean="0">
                <a:solidFill>
                  <a:schemeClr val="accent1">
                    <a:satMod val="150000"/>
                  </a:schemeClr>
                </a:solidFill>
              </a:rPr>
              <a:t>)</a:t>
            </a:r>
            <a:r>
              <a:rPr lang="en-US" sz="6000" dirty="0" smtClean="0">
                <a:solidFill>
                  <a:schemeClr val="accent1">
                    <a:satMod val="150000"/>
                  </a:schemeClr>
                </a:solidFill>
              </a:rPr>
              <a:t/>
            </a:r>
            <a:br>
              <a:rPr lang="en-US" sz="6000" dirty="0" smtClean="0">
                <a:solidFill>
                  <a:schemeClr val="accent1">
                    <a:satMod val="150000"/>
                  </a:schemeClr>
                </a:solidFill>
              </a:rPr>
            </a:br>
            <a:r>
              <a:rPr lang="en-US" sz="6000" dirty="0" err="1" smtClean="0">
                <a:solidFill>
                  <a:srgbClr val="00B0F0"/>
                </a:solidFill>
              </a:rPr>
              <a:t>Diretrizes</a:t>
            </a:r>
            <a:r>
              <a:rPr lang="en-US" sz="6000" dirty="0" smtClean="0">
                <a:solidFill>
                  <a:srgbClr val="00B0F0"/>
                </a:solidFill>
              </a:rPr>
              <a:t> de </a:t>
            </a:r>
            <a:r>
              <a:rPr lang="en-US" sz="6000" dirty="0" err="1" smtClean="0">
                <a:solidFill>
                  <a:srgbClr val="00B0F0"/>
                </a:solidFill>
              </a:rPr>
              <a:t>Carreira</a:t>
            </a:r>
            <a:r>
              <a:rPr lang="en-US" dirty="0" smtClean="0">
                <a:solidFill>
                  <a:schemeClr val="accent1">
                    <a:satMod val="150000"/>
                  </a:schemeClr>
                </a:solidFill>
              </a:rPr>
              <a:t/>
            </a:r>
            <a:br>
              <a:rPr lang="en-US" dirty="0" smtClean="0">
                <a:solidFill>
                  <a:schemeClr val="accent1">
                    <a:satMod val="150000"/>
                  </a:schemeClr>
                </a:solidFill>
              </a:rPr>
            </a:br>
            <a:r>
              <a:rPr lang="en-US" sz="4000" dirty="0" err="1" smtClean="0">
                <a:solidFill>
                  <a:srgbClr val="FF0000"/>
                </a:solidFill>
              </a:rPr>
              <a:t>Bel</a:t>
            </a:r>
            <a:r>
              <a:rPr lang="pt-BR" sz="4000" dirty="0" err="1" smtClean="0">
                <a:solidFill>
                  <a:srgbClr val="FF0000"/>
                </a:solidFill>
              </a:rPr>
              <a:t>ém</a:t>
            </a:r>
            <a:r>
              <a:rPr lang="pt-BR" sz="4000" dirty="0" smtClean="0">
                <a:solidFill>
                  <a:srgbClr val="FF0000"/>
                </a:solidFill>
              </a:rPr>
              <a:t>, 1º de junho </a:t>
            </a:r>
            <a:r>
              <a:rPr lang="en-US" sz="4000" dirty="0" smtClean="0">
                <a:solidFill>
                  <a:srgbClr val="FF0000"/>
                </a:solidFill>
              </a:rPr>
              <a:t>de 2012</a:t>
            </a:r>
            <a:endParaRPr lang="en-US" sz="4000"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52400" y="1676400"/>
            <a:ext cx="8763000" cy="5029200"/>
          </a:xfrm>
        </p:spPr>
        <p:txBody>
          <a:bodyPr>
            <a:normAutofit/>
          </a:bodyPr>
          <a:lstStyle/>
          <a:p>
            <a:pPr>
              <a:lnSpc>
                <a:spcPct val="90000"/>
              </a:lnSpc>
              <a:buClr>
                <a:srgbClr val="FFFF00"/>
              </a:buClr>
              <a:buFont typeface="Wingdings 2" pitchFamily="18" charset="2"/>
              <a:buNone/>
            </a:pPr>
            <a:endParaRPr lang="pt-BR" dirty="0" smtClean="0"/>
          </a:p>
          <a:p>
            <a:pPr>
              <a:lnSpc>
                <a:spcPct val="90000"/>
              </a:lnSpc>
              <a:buClr>
                <a:srgbClr val="FFFF00"/>
              </a:buClr>
              <a:buFont typeface="Wingdings" pitchFamily="2" charset="2"/>
              <a:buChar char="Ü"/>
            </a:pPr>
            <a:r>
              <a:rPr lang="pt-BR" dirty="0" smtClean="0"/>
              <a:t>Concluir processo de </a:t>
            </a:r>
            <a:r>
              <a:rPr lang="pt-BR" b="1" u="sng" dirty="0" smtClean="0">
                <a:solidFill>
                  <a:srgbClr val="FFFF00"/>
                </a:solidFill>
              </a:rPr>
              <a:t>racionalização de cargos</a:t>
            </a:r>
            <a:r>
              <a:rPr lang="pt-BR" dirty="0" smtClean="0"/>
              <a:t>, com aglutinação daqueles ainda excluídos (INSS), e iniciar este processo nos demais órgãos e entidades;</a:t>
            </a:r>
          </a:p>
          <a:p>
            <a:pPr>
              <a:lnSpc>
                <a:spcPct val="90000"/>
              </a:lnSpc>
              <a:buClr>
                <a:srgbClr val="FFFF00"/>
              </a:buClr>
              <a:buNone/>
            </a:pPr>
            <a:endParaRPr lang="pt-BR" dirty="0" smtClean="0"/>
          </a:p>
          <a:p>
            <a:pPr>
              <a:lnSpc>
                <a:spcPct val="90000"/>
              </a:lnSpc>
              <a:buClr>
                <a:srgbClr val="FFFF00"/>
              </a:buClr>
              <a:buFont typeface="Wingdings" pitchFamily="2" charset="2"/>
              <a:buChar char="Ü"/>
            </a:pPr>
            <a:r>
              <a:rPr lang="en-US" dirty="0" err="1" smtClean="0"/>
              <a:t>Assegurar</a:t>
            </a:r>
            <a:r>
              <a:rPr lang="en-US" dirty="0" smtClean="0"/>
              <a:t> </a:t>
            </a:r>
            <a:r>
              <a:rPr lang="en-US" b="1" u="sng" dirty="0" err="1" smtClean="0">
                <a:solidFill>
                  <a:srgbClr val="FFFF00"/>
                </a:solidFill>
              </a:rPr>
              <a:t>interpenetração</a:t>
            </a:r>
            <a:r>
              <a:rPr lang="en-US" b="1" u="sng" dirty="0" smtClean="0">
                <a:solidFill>
                  <a:srgbClr val="FFFF00"/>
                </a:solidFill>
              </a:rPr>
              <a:t> entre as </a:t>
            </a:r>
            <a:r>
              <a:rPr lang="en-US" b="1" u="sng" dirty="0" err="1" smtClean="0">
                <a:solidFill>
                  <a:srgbClr val="FFFF00"/>
                </a:solidFill>
              </a:rPr>
              <a:t>remunerações</a:t>
            </a:r>
            <a:r>
              <a:rPr lang="en-US" dirty="0" smtClean="0"/>
              <a:t> dos </a:t>
            </a:r>
            <a:r>
              <a:rPr lang="en-US" dirty="0" err="1" smtClean="0"/>
              <a:t>diversos</a:t>
            </a:r>
            <a:r>
              <a:rPr lang="en-US" dirty="0" smtClean="0"/>
              <a:t> </a:t>
            </a:r>
            <a:r>
              <a:rPr lang="en-US" dirty="0" err="1" smtClean="0"/>
              <a:t>níveis</a:t>
            </a:r>
            <a:r>
              <a:rPr lang="en-US" dirty="0" smtClean="0"/>
              <a: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8600" y="304800"/>
            <a:ext cx="8686800" cy="1905000"/>
          </a:xfrm>
        </p:spPr>
        <p:txBody>
          <a:bodyPr/>
          <a:lstStyle/>
          <a:p>
            <a:pPr fontAlgn="auto">
              <a:spcAft>
                <a:spcPts val="0"/>
              </a:spcAft>
              <a:defRPr/>
            </a:pPr>
            <a:r>
              <a:rPr lang="en-US" dirty="0" err="1" smtClean="0">
                <a:solidFill>
                  <a:srgbClr val="00B0F0"/>
                </a:solidFill>
              </a:rPr>
              <a:t>Estrutura</a:t>
            </a:r>
            <a:r>
              <a:rPr lang="en-US" dirty="0" smtClean="0">
                <a:solidFill>
                  <a:srgbClr val="00B0F0"/>
                </a:solidFill>
              </a:rPr>
              <a:t> das </a:t>
            </a:r>
            <a:r>
              <a:rPr lang="en-US" dirty="0" err="1" smtClean="0">
                <a:solidFill>
                  <a:srgbClr val="00B0F0"/>
                </a:solidFill>
              </a:rPr>
              <a:t>Carreiras</a:t>
            </a:r>
            <a:r>
              <a:rPr lang="en-US" dirty="0" smtClean="0">
                <a:solidFill>
                  <a:schemeClr val="accent1">
                    <a:satMod val="150000"/>
                  </a:schemeClr>
                </a:solidFill>
              </a:rPr>
              <a:t> </a:t>
            </a:r>
            <a:endParaRPr lang="en-US" dirty="0">
              <a:solidFill>
                <a:schemeClr val="accent1">
                  <a:satMod val="150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52400" y="1676400"/>
            <a:ext cx="8839200" cy="5029200"/>
          </a:xfrm>
        </p:spPr>
        <p:txBody>
          <a:bodyPr>
            <a:normAutofit/>
          </a:bodyPr>
          <a:lstStyle/>
          <a:p>
            <a:pPr>
              <a:lnSpc>
                <a:spcPct val="80000"/>
              </a:lnSpc>
              <a:buClr>
                <a:srgbClr val="FFFF00"/>
              </a:buClr>
              <a:buFont typeface="Wingdings" pitchFamily="2" charset="2"/>
              <a:buChar char="Ü"/>
            </a:pPr>
            <a:r>
              <a:rPr lang="pt-BR" sz="3000" u="sng" dirty="0" smtClean="0"/>
              <a:t>3 (três) cargos</a:t>
            </a:r>
            <a:r>
              <a:rPr lang="pt-BR" sz="3000" dirty="0" smtClean="0"/>
              <a:t>, sendo 1 (um) de nível superior, 1 (um) de nível intermediário e 1 (um) de nível auxiliar;</a:t>
            </a:r>
          </a:p>
          <a:p>
            <a:pPr>
              <a:lnSpc>
                <a:spcPct val="80000"/>
              </a:lnSpc>
              <a:buClr>
                <a:srgbClr val="FFFF00"/>
              </a:buClr>
              <a:buFont typeface="Wingdings" pitchFamily="2" charset="2"/>
              <a:buNone/>
            </a:pPr>
            <a:endParaRPr lang="pt-BR" sz="3000" dirty="0" smtClean="0"/>
          </a:p>
          <a:p>
            <a:pPr>
              <a:lnSpc>
                <a:spcPct val="80000"/>
              </a:lnSpc>
              <a:buClr>
                <a:srgbClr val="FFFF00"/>
              </a:buClr>
              <a:buFont typeface="Wingdings" pitchFamily="2" charset="2"/>
              <a:buChar char="Ü"/>
            </a:pPr>
            <a:r>
              <a:rPr lang="pt-BR" sz="3000" dirty="0" smtClean="0"/>
              <a:t>Adoção de </a:t>
            </a:r>
            <a:r>
              <a:rPr lang="pt-BR" sz="3000" b="1" u="sng" dirty="0" smtClean="0">
                <a:solidFill>
                  <a:srgbClr val="FFFF00"/>
                </a:solidFill>
              </a:rPr>
              <a:t>matriz remuneratória única</a:t>
            </a:r>
            <a:r>
              <a:rPr lang="pt-BR" sz="3000" dirty="0" smtClean="0"/>
              <a:t>, contendo os 3 (três) cargos , reforçando idéia de </a:t>
            </a:r>
            <a:r>
              <a:rPr lang="pt-BR" sz="3000" b="1" u="sng" dirty="0" smtClean="0"/>
              <a:t>evolução na carreira</a:t>
            </a:r>
            <a:r>
              <a:rPr lang="pt-BR" sz="3000" dirty="0" smtClean="0"/>
              <a:t>;</a:t>
            </a:r>
          </a:p>
          <a:p>
            <a:pPr>
              <a:lnSpc>
                <a:spcPct val="80000"/>
              </a:lnSpc>
              <a:buClr>
                <a:srgbClr val="FFFF00"/>
              </a:buClr>
              <a:buFont typeface="Wingdings" pitchFamily="2" charset="2"/>
              <a:buNone/>
            </a:pPr>
            <a:endParaRPr lang="pt-BR" sz="3000" dirty="0" smtClean="0"/>
          </a:p>
          <a:p>
            <a:pPr>
              <a:lnSpc>
                <a:spcPct val="80000"/>
              </a:lnSpc>
              <a:buClr>
                <a:srgbClr val="FFFF00"/>
              </a:buClr>
              <a:buFont typeface="Wingdings" pitchFamily="2" charset="2"/>
              <a:buChar char="Ü"/>
            </a:pPr>
            <a:r>
              <a:rPr lang="pt-BR" sz="3000" dirty="0" smtClean="0"/>
              <a:t>Instituição de 3 (três) </a:t>
            </a:r>
            <a:r>
              <a:rPr lang="pt-BR" sz="3000" b="1" u="sng" dirty="0" smtClean="0">
                <a:solidFill>
                  <a:srgbClr val="FFFF00"/>
                </a:solidFill>
              </a:rPr>
              <a:t>classes </a:t>
            </a:r>
            <a:r>
              <a:rPr lang="pt-BR" sz="3000" b="1" u="sng" dirty="0" smtClean="0">
                <a:solidFill>
                  <a:srgbClr val="FFFF00"/>
                </a:solidFill>
              </a:rPr>
              <a:t>de </a:t>
            </a:r>
            <a:r>
              <a:rPr lang="pt-BR" sz="3000" b="1" u="sng" dirty="0" smtClean="0">
                <a:solidFill>
                  <a:srgbClr val="FFFF00"/>
                </a:solidFill>
              </a:rPr>
              <a:t>capacitação</a:t>
            </a:r>
            <a:r>
              <a:rPr lang="pt-BR" sz="3000" dirty="0" smtClean="0"/>
              <a:t> </a:t>
            </a:r>
            <a:r>
              <a:rPr lang="pt-BR" sz="3000" dirty="0" smtClean="0"/>
              <a:t>no nível superior, 5 (cinco) classes no nível intermediário, e 5 (cinco) classes no nível auxiliar, atribuindo a cada classe diferentes exigências para acesso, a partir de critérios de qualificação, formação educacional e qualidade do serviço; </a:t>
            </a:r>
          </a:p>
          <a:p>
            <a:pPr>
              <a:lnSpc>
                <a:spcPct val="80000"/>
              </a:lnSpc>
            </a:pPr>
            <a:endParaRPr lang="en-US" sz="30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Espaço Reservado para Conteúdo 2"/>
          <p:cNvSpPr>
            <a:spLocks noGrp="1"/>
          </p:cNvSpPr>
          <p:nvPr>
            <p:ph idx="1"/>
          </p:nvPr>
        </p:nvSpPr>
        <p:spPr>
          <a:xfrm>
            <a:off x="152400" y="1600200"/>
            <a:ext cx="8763000" cy="5029200"/>
          </a:xfrm>
        </p:spPr>
        <p:txBody>
          <a:bodyPr/>
          <a:lstStyle/>
          <a:p>
            <a:pPr>
              <a:buClr>
                <a:srgbClr val="FFFF00"/>
              </a:buClr>
              <a:buFont typeface="Wingdings" pitchFamily="2" charset="2"/>
              <a:buChar char="Ü"/>
            </a:pPr>
            <a:r>
              <a:rPr lang="pt-BR" dirty="0" smtClean="0"/>
              <a:t>Instituição de um </a:t>
            </a:r>
            <a:r>
              <a:rPr lang="pt-BR" b="1" u="sng" dirty="0" smtClean="0">
                <a:solidFill>
                  <a:srgbClr val="FFFF00"/>
                </a:solidFill>
              </a:rPr>
              <a:t>número de padrões de vencimentos</a:t>
            </a:r>
            <a:r>
              <a:rPr lang="pt-BR" dirty="0" smtClean="0"/>
              <a:t> (amplitude), denominadas “referências”, compatível com a garantia de viabilidade de crescimento ao longo de pelo menos 90 % (noventa por cento) do tempo de serviço, hoje estimado em 40 (quarenta) anos;</a:t>
            </a:r>
          </a:p>
          <a:p>
            <a:pPr>
              <a:buClr>
                <a:srgbClr val="FFFF00"/>
              </a:buClr>
              <a:buFont typeface="Wingdings 2" pitchFamily="18" charset="2"/>
              <a:buNone/>
            </a:pPr>
            <a:endParaRPr lang="pt-BR" dirty="0" smtClean="0"/>
          </a:p>
          <a:p>
            <a:pPr>
              <a:buClr>
                <a:srgbClr val="FFFF00"/>
              </a:buClr>
              <a:buFont typeface="Wingdings" pitchFamily="2" charset="2"/>
              <a:buChar char="Ü"/>
            </a:pPr>
            <a:r>
              <a:rPr lang="pt-BR" dirty="0" smtClean="0"/>
              <a:t>Definição do percentual constante de variação entre as “referências”;</a:t>
            </a:r>
          </a:p>
          <a:p>
            <a:pPr>
              <a:buClr>
                <a:srgbClr val="FFFF00"/>
              </a:buClr>
              <a:buFont typeface="Wingdings 2" pitchFamily="18" charset="2"/>
              <a:buNone/>
            </a:pPr>
            <a:endParaRPr lang="pt-BR" dirty="0" smtClean="0"/>
          </a:p>
          <a:p>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Espaço Reservado para Conteúdo 2"/>
          <p:cNvSpPr>
            <a:spLocks noGrp="1"/>
          </p:cNvSpPr>
          <p:nvPr>
            <p:ph idx="1"/>
          </p:nvPr>
        </p:nvSpPr>
        <p:spPr>
          <a:xfrm>
            <a:off x="228600" y="1676400"/>
            <a:ext cx="8763000" cy="4953000"/>
          </a:xfrm>
        </p:spPr>
        <p:txBody>
          <a:bodyPr/>
          <a:lstStyle/>
          <a:p>
            <a:pPr>
              <a:buClr>
                <a:srgbClr val="FFFF00"/>
              </a:buClr>
              <a:buFont typeface="Wingdings" pitchFamily="2" charset="2"/>
              <a:buChar char=""/>
            </a:pPr>
            <a:r>
              <a:rPr lang="pt-BR" dirty="0" smtClean="0"/>
              <a:t>Fixação de um </a:t>
            </a:r>
            <a:r>
              <a:rPr lang="pt-BR" b="1" u="sng" dirty="0" smtClean="0">
                <a:solidFill>
                  <a:srgbClr val="FFFF00"/>
                </a:solidFill>
              </a:rPr>
              <a:t>piso salarial</a:t>
            </a:r>
            <a:r>
              <a:rPr lang="pt-BR" dirty="0" smtClean="0"/>
              <a:t>, a partir do qual seja construída a matriz remuneratória;</a:t>
            </a:r>
          </a:p>
          <a:p>
            <a:pPr>
              <a:buClr>
                <a:srgbClr val="FFFF00"/>
              </a:buClr>
              <a:buFont typeface="Wingdings" pitchFamily="2" charset="2"/>
              <a:buNone/>
            </a:pPr>
            <a:endParaRPr lang="pt-BR" dirty="0" smtClean="0"/>
          </a:p>
          <a:p>
            <a:pPr>
              <a:buClr>
                <a:srgbClr val="FFFF00"/>
              </a:buClr>
              <a:buFont typeface="Wingdings" pitchFamily="2" charset="2"/>
              <a:buChar char=""/>
            </a:pPr>
            <a:r>
              <a:rPr lang="pt-BR" dirty="0" smtClean="0"/>
              <a:t>Fixação de </a:t>
            </a:r>
            <a:r>
              <a:rPr lang="pt-BR" b="1" u="sng" dirty="0" smtClean="0">
                <a:solidFill>
                  <a:srgbClr val="FFFF00"/>
                </a:solidFill>
              </a:rPr>
              <a:t>relação máxima</a:t>
            </a:r>
            <a:r>
              <a:rPr lang="pt-BR" dirty="0" smtClean="0"/>
              <a:t> entre a maior e menor remuneração em torno de 5 a 6 vezes</a:t>
            </a:r>
            <a:r>
              <a:rPr lang="pt-BR" dirty="0" smtClean="0"/>
              <a:t>;</a:t>
            </a:r>
          </a:p>
          <a:p>
            <a:pPr>
              <a:buClr>
                <a:srgbClr val="FFFF00"/>
              </a:buClr>
              <a:buFont typeface="Wingdings" pitchFamily="2" charset="2"/>
              <a:buChar char=""/>
            </a:pPr>
            <a:endParaRPr lang="pt-BR" dirty="0" smtClean="0"/>
          </a:p>
          <a:p>
            <a:pPr>
              <a:buClr>
                <a:srgbClr val="FFFF00"/>
              </a:buClr>
              <a:buFont typeface="Wingdings" pitchFamily="2" charset="2"/>
              <a:buChar char=""/>
            </a:pPr>
            <a:r>
              <a:rPr lang="pt-BR" dirty="0" smtClean="0"/>
              <a:t>Carreira </a:t>
            </a:r>
            <a:r>
              <a:rPr lang="pt-BR" b="1" u="sng" dirty="0" smtClean="0">
                <a:solidFill>
                  <a:srgbClr val="FFFF00"/>
                </a:solidFill>
              </a:rPr>
              <a:t>em Y</a:t>
            </a:r>
            <a:r>
              <a:rPr lang="pt-BR" dirty="0" smtClean="0"/>
              <a:t> ?</a:t>
            </a:r>
            <a:endParaRPr lang="pt-BR" dirty="0" smtClean="0"/>
          </a:p>
          <a:p>
            <a:pPr>
              <a:buFont typeface="Wingdings 2" pitchFamily="18" charset="2"/>
              <a:buNone/>
            </a:pP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04800" y="118872"/>
            <a:ext cx="8686800" cy="2090928"/>
          </a:xfrm>
        </p:spPr>
        <p:txBody>
          <a:bodyPr/>
          <a:lstStyle/>
          <a:p>
            <a:pPr fontAlgn="auto">
              <a:spcAft>
                <a:spcPts val="0"/>
              </a:spcAft>
              <a:defRPr/>
            </a:pPr>
            <a:r>
              <a:rPr lang="en-US" sz="5400" dirty="0" err="1" smtClean="0">
                <a:solidFill>
                  <a:srgbClr val="00B0F0"/>
                </a:solidFill>
              </a:rPr>
              <a:t>Desenvolvimento</a:t>
            </a:r>
            <a:r>
              <a:rPr lang="en-US" sz="5400" dirty="0" smtClean="0">
                <a:solidFill>
                  <a:srgbClr val="00B0F0"/>
                </a:solidFill>
              </a:rPr>
              <a:t> </a:t>
            </a:r>
            <a:r>
              <a:rPr lang="en-US" sz="5400" dirty="0" err="1" smtClean="0">
                <a:solidFill>
                  <a:srgbClr val="00B0F0"/>
                </a:solidFill>
              </a:rPr>
              <a:t>na</a:t>
            </a:r>
            <a:r>
              <a:rPr lang="en-US" sz="5400" dirty="0" smtClean="0">
                <a:solidFill>
                  <a:srgbClr val="00B0F0"/>
                </a:solidFill>
              </a:rPr>
              <a:t> </a:t>
            </a:r>
            <a:r>
              <a:rPr lang="en-US" sz="5400" dirty="0" err="1" smtClean="0">
                <a:solidFill>
                  <a:srgbClr val="00B0F0"/>
                </a:solidFill>
              </a:rPr>
              <a:t>Carreira</a:t>
            </a:r>
            <a:endParaRPr lang="en-US" sz="5400" dirty="0">
              <a:solidFill>
                <a:srgbClr val="00B0F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52400" y="1676400"/>
            <a:ext cx="8839200" cy="4953000"/>
          </a:xfrm>
        </p:spPr>
        <p:txBody>
          <a:bodyPr rtlCol="0">
            <a:normAutofit lnSpcReduction="10000"/>
          </a:bodyPr>
          <a:lstStyle/>
          <a:p>
            <a:pPr marL="438912" indent="-320040" fontAlgn="auto">
              <a:lnSpc>
                <a:spcPct val="90000"/>
              </a:lnSpc>
              <a:spcBef>
                <a:spcPts val="0"/>
              </a:spcBef>
              <a:spcAft>
                <a:spcPts val="0"/>
              </a:spcAft>
              <a:buClr>
                <a:srgbClr val="FFFF00"/>
              </a:buClr>
              <a:buFont typeface="Wingdings" pitchFamily="2" charset="2"/>
              <a:buChar char="Ü"/>
              <a:defRPr/>
            </a:pPr>
            <a:r>
              <a:rPr lang="pt-BR" b="1" u="sng" dirty="0" smtClean="0">
                <a:solidFill>
                  <a:srgbClr val="FFFF00"/>
                </a:solidFill>
              </a:rPr>
              <a:t>Progressão por Tempo de Serviço</a:t>
            </a:r>
            <a:r>
              <a:rPr lang="pt-BR" dirty="0" smtClean="0"/>
              <a:t>, a cada 12 (doze) meses, mediante a mudança de uma referência para a seguinte, exigindo-se o tempo de serviço;</a:t>
            </a:r>
          </a:p>
          <a:p>
            <a:pPr marL="438912" indent="-320040" fontAlgn="auto">
              <a:lnSpc>
                <a:spcPct val="90000"/>
              </a:lnSpc>
              <a:spcBef>
                <a:spcPts val="0"/>
              </a:spcBef>
              <a:spcAft>
                <a:spcPts val="0"/>
              </a:spcAft>
              <a:buClr>
                <a:srgbClr val="FFFF00"/>
              </a:buClr>
              <a:buFont typeface="Wingdings" pitchFamily="2" charset="2"/>
              <a:buNone/>
              <a:defRPr/>
            </a:pPr>
            <a:endParaRPr lang="pt-BR" dirty="0" smtClean="0"/>
          </a:p>
          <a:p>
            <a:pPr marL="438912" indent="-320040" fontAlgn="auto">
              <a:lnSpc>
                <a:spcPct val="90000"/>
              </a:lnSpc>
              <a:spcBef>
                <a:spcPts val="0"/>
              </a:spcBef>
              <a:spcAft>
                <a:spcPts val="0"/>
              </a:spcAft>
              <a:buClr>
                <a:srgbClr val="FFFF00"/>
              </a:buClr>
              <a:buFont typeface="Wingdings" pitchFamily="2" charset="2"/>
              <a:buChar char="Ü"/>
              <a:defRPr/>
            </a:pPr>
            <a:r>
              <a:rPr lang="pt-BR" b="1" u="sng" dirty="0" smtClean="0">
                <a:solidFill>
                  <a:srgbClr val="FFFF00"/>
                </a:solidFill>
              </a:rPr>
              <a:t>Promoção por Capacitação e desempenho</a:t>
            </a:r>
            <a:r>
              <a:rPr lang="pt-BR" dirty="0" smtClean="0"/>
              <a:t>, num interstício maior,  mediante a mudança de Classe de Capacitação, exigindo-se a obtenção de um número mínimo de pontos no período, a partir de critérios que mesclem o esforço de qualificação e formação educacional com o esforço na melhoria dos serviços públicos;</a:t>
            </a:r>
          </a:p>
          <a:p>
            <a:pPr marL="438912" indent="-320040" fontAlgn="auto">
              <a:spcBef>
                <a:spcPts val="0"/>
              </a:spcBef>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9808" y="118872"/>
            <a:ext cx="8013192" cy="2167128"/>
          </a:xfrm>
        </p:spPr>
        <p:txBody>
          <a:bodyPr/>
          <a:lstStyle/>
          <a:p>
            <a:pPr fontAlgn="auto">
              <a:spcAft>
                <a:spcPts val="0"/>
              </a:spcAft>
              <a:defRPr/>
            </a:pPr>
            <a:r>
              <a:rPr lang="en-US" sz="5400" dirty="0" err="1" smtClean="0">
                <a:solidFill>
                  <a:srgbClr val="00B0F0"/>
                </a:solidFill>
              </a:rPr>
              <a:t>Enquadramento</a:t>
            </a:r>
            <a:endParaRPr lang="en-US" sz="5400" dirty="0">
              <a:solidFill>
                <a:srgbClr val="00B0F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52400" y="1676400"/>
            <a:ext cx="8763000" cy="5029200"/>
          </a:xfrm>
        </p:spPr>
        <p:txBody>
          <a:bodyPr rtlCol="0">
            <a:normAutofit fontScale="92500" lnSpcReduction="10000"/>
          </a:bodyPr>
          <a:lstStyle/>
          <a:p>
            <a:pPr marL="438912" indent="-320040" fontAlgn="auto">
              <a:spcBef>
                <a:spcPts val="0"/>
              </a:spcBef>
              <a:spcAft>
                <a:spcPts val="0"/>
              </a:spcAft>
              <a:buClr>
                <a:srgbClr val="FFFF00"/>
              </a:buClr>
              <a:buFont typeface="Wingdings" pitchFamily="2" charset="2"/>
              <a:buChar char="Ü"/>
              <a:defRPr/>
            </a:pPr>
            <a:r>
              <a:rPr lang="pt-BR" dirty="0" smtClean="0"/>
              <a:t>Em </a:t>
            </a:r>
            <a:r>
              <a:rPr lang="pt-BR" b="1" dirty="0" smtClean="0">
                <a:solidFill>
                  <a:srgbClr val="FFFF00"/>
                </a:solidFill>
              </a:rPr>
              <a:t>2 (duas) fases</a:t>
            </a:r>
            <a:r>
              <a:rPr lang="pt-BR" dirty="0" smtClean="0"/>
              <a:t>, sendo:</a:t>
            </a:r>
          </a:p>
          <a:p>
            <a:pPr marL="438912" indent="-320040" fontAlgn="auto">
              <a:spcBef>
                <a:spcPts val="0"/>
              </a:spcBef>
              <a:spcAft>
                <a:spcPts val="0"/>
              </a:spcAft>
              <a:buClr>
                <a:srgbClr val="FFFF00"/>
              </a:buClr>
              <a:buFont typeface="Wingdings" pitchFamily="2" charset="2"/>
              <a:buNone/>
              <a:defRPr/>
            </a:pPr>
            <a:endParaRPr lang="pt-BR" dirty="0" smtClean="0"/>
          </a:p>
          <a:p>
            <a:pPr marL="731520" lvl="1" indent="-274320" fontAlgn="auto">
              <a:spcAft>
                <a:spcPts val="0"/>
              </a:spcAft>
              <a:buClr>
                <a:srgbClr val="FFFF00"/>
              </a:buClr>
              <a:buFontTx/>
              <a:buChar char="o"/>
              <a:defRPr/>
            </a:pPr>
            <a:r>
              <a:rPr lang="pt-BR" b="1" u="sng" dirty="0" smtClean="0"/>
              <a:t>A primeira</a:t>
            </a:r>
            <a:r>
              <a:rPr lang="pt-BR" dirty="0" smtClean="0"/>
              <a:t>, imediatamente após a aprovação da lei, mediante a transposição da situação atual para a nova (de/para), considerando a situação atual e o </a:t>
            </a:r>
            <a:r>
              <a:rPr lang="pt-BR" b="1" dirty="0" smtClean="0">
                <a:solidFill>
                  <a:srgbClr val="FFFF00"/>
                </a:solidFill>
              </a:rPr>
              <a:t>tempo de serviço público federal acumulado</a:t>
            </a:r>
            <a:r>
              <a:rPr lang="pt-BR" dirty="0" smtClean="0"/>
              <a:t> pelo servidor (ativos, aposentados e pensionistas);</a:t>
            </a:r>
          </a:p>
          <a:p>
            <a:pPr marL="731520" lvl="1" indent="-274320" fontAlgn="auto">
              <a:spcAft>
                <a:spcPts val="0"/>
              </a:spcAft>
              <a:buClr>
                <a:srgbClr val="FFFF00"/>
              </a:buClr>
              <a:buFontTx/>
              <a:buNone/>
              <a:defRPr/>
            </a:pPr>
            <a:endParaRPr lang="pt-BR" dirty="0" smtClean="0"/>
          </a:p>
          <a:p>
            <a:pPr marL="731520" lvl="1" indent="-274320" fontAlgn="auto">
              <a:spcAft>
                <a:spcPts val="0"/>
              </a:spcAft>
              <a:buClr>
                <a:srgbClr val="FFFF00"/>
              </a:buClr>
              <a:buFontTx/>
              <a:buChar char="o"/>
              <a:defRPr/>
            </a:pPr>
            <a:r>
              <a:rPr lang="pt-BR" b="1" u="sng" dirty="0" smtClean="0"/>
              <a:t>A segunda</a:t>
            </a:r>
            <a:r>
              <a:rPr lang="pt-BR" dirty="0" smtClean="0"/>
              <a:t>, 6 (seis) meses após, mediante o enquadramento na Classe de Capacitação a que corresponda o </a:t>
            </a:r>
            <a:r>
              <a:rPr lang="pt-BR" b="1" u="sng" dirty="0" smtClean="0">
                <a:solidFill>
                  <a:srgbClr val="FFFF00"/>
                </a:solidFill>
              </a:rPr>
              <a:t>nível de </a:t>
            </a:r>
            <a:r>
              <a:rPr lang="pt-BR" b="1" u="sng" dirty="0" smtClean="0">
                <a:solidFill>
                  <a:srgbClr val="FFFF00"/>
                </a:solidFill>
              </a:rPr>
              <a:t>escolaridade e a qualificação</a:t>
            </a:r>
            <a:r>
              <a:rPr lang="pt-BR" dirty="0" smtClean="0"/>
              <a:t> </a:t>
            </a:r>
            <a:r>
              <a:rPr lang="pt-BR" dirty="0" smtClean="0"/>
              <a:t>atual do servidor (ativos, aposentados e pensionistas);</a:t>
            </a:r>
          </a:p>
          <a:p>
            <a:pPr marL="438912" indent="-320040" fontAlgn="auto">
              <a:spcBef>
                <a:spcPts val="0"/>
              </a:spcBef>
              <a:spcAft>
                <a:spcPts val="0"/>
              </a:spcAft>
              <a:buFont typeface="Wingdings 2"/>
              <a:buNone/>
              <a:defRPr/>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Espaço Reservado para Conteúdo 2"/>
          <p:cNvSpPr>
            <a:spLocks noGrp="1"/>
          </p:cNvSpPr>
          <p:nvPr>
            <p:ph idx="1"/>
          </p:nvPr>
        </p:nvSpPr>
        <p:spPr>
          <a:xfrm>
            <a:off x="228600" y="1676400"/>
            <a:ext cx="8763000" cy="5029200"/>
          </a:xfrm>
        </p:spPr>
        <p:txBody>
          <a:bodyPr/>
          <a:lstStyle/>
          <a:p>
            <a:pPr lvl="1">
              <a:buClr>
                <a:srgbClr val="FFFF00"/>
              </a:buClr>
              <a:buFontTx/>
              <a:buChar char="o"/>
            </a:pPr>
            <a:r>
              <a:rPr lang="pt-BR" dirty="0" smtClean="0"/>
              <a:t>Se as fases implicarem em redução remuneratória as diferenças serão transformadas em VPNI, </a:t>
            </a:r>
            <a:r>
              <a:rPr lang="pt-BR" b="1" u="sng" dirty="0" smtClean="0">
                <a:solidFill>
                  <a:srgbClr val="FFFF00"/>
                </a:solidFill>
              </a:rPr>
              <a:t>de caráter permanente</a:t>
            </a:r>
            <a:r>
              <a:rPr lang="pt-BR" dirty="0" smtClean="0"/>
              <a:t>;</a:t>
            </a:r>
          </a:p>
          <a:p>
            <a:pPr lvl="1">
              <a:buClr>
                <a:srgbClr val="FFFF00"/>
              </a:buClr>
              <a:buFontTx/>
              <a:buNone/>
            </a:pPr>
            <a:endParaRPr lang="pt-BR" dirty="0" smtClean="0"/>
          </a:p>
          <a:p>
            <a:pPr lvl="1">
              <a:buClr>
                <a:srgbClr val="FFFF00"/>
              </a:buClr>
              <a:buFontTx/>
              <a:buChar char="o"/>
            </a:pPr>
            <a:r>
              <a:rPr lang="pt-BR" dirty="0" smtClean="0"/>
              <a:t>Criação de uma </a:t>
            </a:r>
            <a:r>
              <a:rPr lang="pt-BR" b="1" u="sng" dirty="0" smtClean="0"/>
              <a:t>Comissão de Enquadramento</a:t>
            </a:r>
            <a:r>
              <a:rPr lang="pt-BR" dirty="0" smtClean="0"/>
              <a:t>, com a participação das entidades representativas dos servidores, para fiscalizar o processo de enquadramento;</a:t>
            </a:r>
          </a:p>
          <a:p>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600" y="118872"/>
            <a:ext cx="8382000" cy="2014728"/>
          </a:xfrm>
        </p:spPr>
        <p:txBody>
          <a:bodyPr/>
          <a:lstStyle/>
          <a:p>
            <a:pPr fontAlgn="auto">
              <a:spcAft>
                <a:spcPts val="0"/>
              </a:spcAft>
              <a:defRPr/>
            </a:pPr>
            <a:r>
              <a:rPr lang="en-US" sz="5400" dirty="0" err="1" smtClean="0">
                <a:solidFill>
                  <a:srgbClr val="00B0F0"/>
                </a:solidFill>
              </a:rPr>
              <a:t>Situação</a:t>
            </a:r>
            <a:r>
              <a:rPr lang="en-US" sz="5400" dirty="0" smtClean="0">
                <a:solidFill>
                  <a:srgbClr val="00B0F0"/>
                </a:solidFill>
              </a:rPr>
              <a:t> </a:t>
            </a:r>
            <a:r>
              <a:rPr lang="en-US" sz="5400" dirty="0" err="1" smtClean="0">
                <a:solidFill>
                  <a:srgbClr val="00B0F0"/>
                </a:solidFill>
              </a:rPr>
              <a:t>atual</a:t>
            </a:r>
            <a:endParaRPr lang="en-US" sz="5400" dirty="0">
              <a:solidFill>
                <a:srgbClr val="00B0F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9808" y="118872"/>
            <a:ext cx="8013192" cy="2167128"/>
          </a:xfrm>
        </p:spPr>
        <p:txBody>
          <a:bodyPr/>
          <a:lstStyle/>
          <a:p>
            <a:pPr fontAlgn="auto">
              <a:spcAft>
                <a:spcPts val="0"/>
              </a:spcAft>
              <a:defRPr/>
            </a:pPr>
            <a:r>
              <a:rPr lang="en-US" sz="5400" dirty="0" err="1" smtClean="0">
                <a:solidFill>
                  <a:srgbClr val="00B0F0"/>
                </a:solidFill>
              </a:rPr>
              <a:t>Supervisão</a:t>
            </a:r>
            <a:endParaRPr lang="en-US" sz="5400" dirty="0">
              <a:solidFill>
                <a:srgbClr val="00B0F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Espaço Reservado para Conteúdo 2"/>
          <p:cNvSpPr>
            <a:spLocks noGrp="1"/>
          </p:cNvSpPr>
          <p:nvPr>
            <p:ph idx="1"/>
          </p:nvPr>
        </p:nvSpPr>
        <p:spPr>
          <a:xfrm>
            <a:off x="228600" y="1676400"/>
            <a:ext cx="8686800" cy="4953000"/>
          </a:xfrm>
        </p:spPr>
        <p:txBody>
          <a:bodyPr/>
          <a:lstStyle/>
          <a:p>
            <a:pPr>
              <a:buClr>
                <a:srgbClr val="FFFF00"/>
              </a:buClr>
              <a:buFont typeface="Wingdings" pitchFamily="2" charset="2"/>
              <a:buChar char="Ü"/>
            </a:pPr>
            <a:r>
              <a:rPr lang="pt-BR" smtClean="0"/>
              <a:t>Constituição de uma </a:t>
            </a:r>
            <a:r>
              <a:rPr lang="pt-BR" b="1" u="sng" smtClean="0"/>
              <a:t>Comissão de Supervisão</a:t>
            </a:r>
            <a:r>
              <a:rPr lang="pt-BR" smtClean="0"/>
              <a:t> (paritária), para acompanhamento das demais fases de implantação e desenvolvimento da carreira;</a:t>
            </a:r>
          </a:p>
          <a:p>
            <a:pPr>
              <a:buClr>
                <a:srgbClr val="FFFF00"/>
              </a:buClr>
              <a:buFont typeface="Wingdings" pitchFamily="2" charset="2"/>
              <a:buNone/>
            </a:pPr>
            <a:endParaRPr lang="pt-BR" smtClean="0"/>
          </a:p>
          <a:p>
            <a:pPr>
              <a:buClr>
                <a:srgbClr val="FFFF00"/>
              </a:buClr>
              <a:buFont typeface="Wingdings" pitchFamily="2" charset="2"/>
              <a:buChar char="Ü"/>
            </a:pPr>
            <a:r>
              <a:rPr lang="pt-BR" smtClean="0"/>
              <a:t>Fixação de mandato para os membros que representem os servidores;</a:t>
            </a:r>
          </a:p>
          <a:p>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8872"/>
            <a:ext cx="8305800" cy="2090928"/>
          </a:xfrm>
        </p:spPr>
        <p:txBody>
          <a:bodyPr/>
          <a:lstStyle/>
          <a:p>
            <a:pPr fontAlgn="auto">
              <a:spcAft>
                <a:spcPts val="0"/>
              </a:spcAft>
              <a:defRPr/>
            </a:pPr>
            <a:r>
              <a:rPr lang="en-US" sz="5400" dirty="0" err="1" smtClean="0">
                <a:solidFill>
                  <a:srgbClr val="00B0F0"/>
                </a:solidFill>
              </a:rPr>
              <a:t>Retribuição</a:t>
            </a:r>
            <a:r>
              <a:rPr lang="en-US" sz="5400" dirty="0" smtClean="0">
                <a:solidFill>
                  <a:srgbClr val="00B0F0"/>
                </a:solidFill>
              </a:rPr>
              <a:t> </a:t>
            </a:r>
            <a:r>
              <a:rPr lang="en-US" sz="5400" dirty="0" err="1" smtClean="0">
                <a:solidFill>
                  <a:srgbClr val="00B0F0"/>
                </a:solidFill>
              </a:rPr>
              <a:t>por</a:t>
            </a:r>
            <a:r>
              <a:rPr lang="en-US" sz="5400" dirty="0" smtClean="0">
                <a:solidFill>
                  <a:srgbClr val="00B0F0"/>
                </a:solidFill>
              </a:rPr>
              <a:t> </a:t>
            </a:r>
            <a:r>
              <a:rPr lang="en-US" sz="5400" dirty="0" err="1" smtClean="0">
                <a:solidFill>
                  <a:srgbClr val="00B0F0"/>
                </a:solidFill>
              </a:rPr>
              <a:t>Titulação</a:t>
            </a:r>
            <a:endParaRPr lang="en-US" sz="5400" dirty="0">
              <a:solidFill>
                <a:srgbClr val="00B0F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Espaço Reservado para Conteúdo 2"/>
          <p:cNvSpPr>
            <a:spLocks noGrp="1"/>
          </p:cNvSpPr>
          <p:nvPr>
            <p:ph idx="1"/>
          </p:nvPr>
        </p:nvSpPr>
        <p:spPr>
          <a:xfrm>
            <a:off x="152400" y="1676400"/>
            <a:ext cx="8839200" cy="5029200"/>
          </a:xfrm>
        </p:spPr>
        <p:txBody>
          <a:bodyPr/>
          <a:lstStyle/>
          <a:p>
            <a:pPr>
              <a:buClr>
                <a:srgbClr val="FFFF00"/>
              </a:buClr>
              <a:buFont typeface="Wingdings" pitchFamily="2" charset="2"/>
              <a:buChar char="Ü"/>
            </a:pPr>
            <a:r>
              <a:rPr lang="pt-BR" dirty="0" smtClean="0"/>
              <a:t>É alternativa apenas para hipótese do órgão ou entidade não admitir a estruturação em Classes de Capacitação;</a:t>
            </a:r>
          </a:p>
          <a:p>
            <a:pPr>
              <a:buClr>
                <a:srgbClr val="FFFF00"/>
              </a:buClr>
              <a:buFont typeface="Wingdings" pitchFamily="2" charset="2"/>
              <a:buNone/>
            </a:pPr>
            <a:endParaRPr lang="pt-BR" dirty="0" smtClean="0"/>
          </a:p>
          <a:p>
            <a:pPr>
              <a:buClr>
                <a:srgbClr val="FFFF00"/>
              </a:buClr>
              <a:buFont typeface="Wingdings" pitchFamily="2" charset="2"/>
              <a:buChar char="Ü"/>
            </a:pPr>
            <a:r>
              <a:rPr lang="pt-BR" dirty="0" smtClean="0"/>
              <a:t>Objetivo é viabilizar a retribuição pela escolaridade superior à exigida para o ingresso;</a:t>
            </a:r>
          </a:p>
          <a:p>
            <a:pPr>
              <a:buClr>
                <a:srgbClr val="FFFF00"/>
              </a:buClr>
              <a:buFont typeface="Wingdings" pitchFamily="2" charset="2"/>
              <a:buNone/>
            </a:pPr>
            <a:endParaRPr lang="pt-BR" dirty="0" smtClean="0"/>
          </a:p>
          <a:p>
            <a:pPr>
              <a:buClr>
                <a:srgbClr val="FFFF00"/>
              </a:buClr>
              <a:buFont typeface="Wingdings" pitchFamily="2" charset="2"/>
              <a:buChar char="Ü"/>
            </a:pPr>
            <a:r>
              <a:rPr lang="pt-BR" dirty="0" smtClean="0"/>
              <a:t>Valor definido a partir da incidência de um percentual sobre o vencimento-básico;</a:t>
            </a:r>
          </a:p>
          <a:p>
            <a:endParaRPr lang="en-US"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Espaço Reservado para Conteúdo 2"/>
          <p:cNvSpPr>
            <a:spLocks noGrp="1"/>
          </p:cNvSpPr>
          <p:nvPr>
            <p:ph idx="1"/>
          </p:nvPr>
        </p:nvSpPr>
        <p:spPr>
          <a:xfrm>
            <a:off x="228600" y="1676400"/>
            <a:ext cx="8763000" cy="5029200"/>
          </a:xfrm>
        </p:spPr>
        <p:txBody>
          <a:bodyPr/>
          <a:lstStyle/>
          <a:p>
            <a:pPr>
              <a:buClr>
                <a:srgbClr val="FFFF00"/>
              </a:buClr>
              <a:buFont typeface="Wingdings" pitchFamily="2" charset="2"/>
              <a:buChar char="Ü"/>
            </a:pPr>
            <a:r>
              <a:rPr lang="pt-BR" dirty="0" smtClean="0"/>
              <a:t>Percentual </a:t>
            </a:r>
            <a:r>
              <a:rPr lang="pt-BR" b="1" u="sng" dirty="0" smtClean="0">
                <a:solidFill>
                  <a:srgbClr val="FFFF00"/>
                </a:solidFill>
              </a:rPr>
              <a:t>maior</a:t>
            </a:r>
            <a:r>
              <a:rPr lang="pt-BR" dirty="0" smtClean="0"/>
              <a:t> se a área do conhecimento tiver </a:t>
            </a:r>
            <a:r>
              <a:rPr lang="pt-BR" b="1" u="sng" dirty="0" smtClean="0">
                <a:solidFill>
                  <a:srgbClr val="FFFF00"/>
                </a:solidFill>
              </a:rPr>
              <a:t>relação direta</a:t>
            </a:r>
            <a:r>
              <a:rPr lang="pt-BR" dirty="0" smtClean="0"/>
              <a:t> com as atribuições do cargo e menor se não tiver esta relação;</a:t>
            </a:r>
          </a:p>
          <a:p>
            <a:pPr>
              <a:buClr>
                <a:srgbClr val="FFFF00"/>
              </a:buClr>
              <a:buFont typeface="Wingdings 2" pitchFamily="18" charset="2"/>
              <a:buNone/>
            </a:pPr>
            <a:endParaRPr lang="pt-BR" dirty="0" smtClean="0"/>
          </a:p>
          <a:p>
            <a:pPr>
              <a:buClr>
                <a:srgbClr val="FFFF00"/>
              </a:buClr>
              <a:buFont typeface="Wingdings" pitchFamily="2" charset="2"/>
              <a:buChar char="Ü"/>
            </a:pPr>
            <a:r>
              <a:rPr lang="pt-BR" dirty="0" smtClean="0"/>
              <a:t>Conclusão do ensino fundamental e médio devem ser considerados como </a:t>
            </a:r>
            <a:r>
              <a:rPr lang="pt-BR" b="1" u="sng" dirty="0" smtClean="0">
                <a:solidFill>
                  <a:srgbClr val="FFFF00"/>
                </a:solidFill>
              </a:rPr>
              <a:t>diretamente relacionados</a:t>
            </a:r>
            <a:r>
              <a:rPr lang="pt-BR" dirty="0" smtClean="0"/>
              <a:t>;</a:t>
            </a:r>
          </a:p>
          <a:p>
            <a:pPr>
              <a:buClr>
                <a:srgbClr val="FFFF00"/>
              </a:buClr>
              <a:buFont typeface="Wingdings" pitchFamily="2" charset="2"/>
              <a:buChar char="Ü"/>
            </a:pPr>
            <a:endParaRPr lang="pt-BR" dirty="0" smtClean="0"/>
          </a:p>
          <a:p>
            <a:pPr>
              <a:buClr>
                <a:srgbClr val="FFFF00"/>
              </a:buClr>
              <a:buFont typeface="Wingdings" pitchFamily="2" charset="2"/>
              <a:buChar char="Ü"/>
            </a:pPr>
            <a:r>
              <a:rPr lang="pt-BR" dirty="0" smtClean="0"/>
              <a:t>A vantagem se </a:t>
            </a:r>
            <a:r>
              <a:rPr lang="pt-BR" b="1" u="sng" dirty="0" smtClean="0">
                <a:solidFill>
                  <a:srgbClr val="FFFF00"/>
                </a:solidFill>
              </a:rPr>
              <a:t>incorpora</a:t>
            </a:r>
            <a:r>
              <a:rPr lang="pt-BR" dirty="0" smtClean="0"/>
              <a:t> aos proventos de aposentadoria;</a:t>
            </a:r>
          </a:p>
          <a:p>
            <a:pPr>
              <a:buFont typeface="Wingdings 2" pitchFamily="18" charset="2"/>
              <a:buNone/>
            </a:pPr>
            <a:endParaRPr lang="pt-BR" dirty="0" smtClean="0"/>
          </a:p>
          <a:p>
            <a:endParaRPr lang="en-US"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142844" y="-226601"/>
            <a:ext cx="8620156" cy="1826801"/>
          </a:xfrm>
        </p:spPr>
        <p:txBody>
          <a:bodyPr tIns="0" rIns="91440" bIns="0" anchor="b">
            <a:noAutofit/>
          </a:bodyPr>
          <a:lstStyle/>
          <a:p>
            <a:pPr fontAlgn="auto">
              <a:spcAft>
                <a:spcPts val="0"/>
              </a:spcAft>
              <a:defRPr/>
            </a:pPr>
            <a:r>
              <a:rPr lang="pt-BR" sz="1800" i="1" dirty="0" smtClean="0">
                <a:solidFill>
                  <a:schemeClr val="accent1">
                    <a:satMod val="150000"/>
                  </a:schemeClr>
                </a:solidFill>
                <a:effectLst>
                  <a:outerShdw blurRad="38100" dist="38100" dir="2700000" algn="tl">
                    <a:srgbClr val="000000"/>
                  </a:outerShdw>
                </a:effectLst>
              </a:rPr>
              <a:t>Luís Fernando Silva 	Márcio </a:t>
            </a:r>
            <a:r>
              <a:rPr lang="pt-BR" sz="1800" i="1" dirty="0" err="1" smtClean="0">
                <a:solidFill>
                  <a:schemeClr val="accent1">
                    <a:satMod val="150000"/>
                  </a:schemeClr>
                </a:solidFill>
                <a:effectLst>
                  <a:outerShdw blurRad="38100" dist="38100" dir="2700000" algn="tl">
                    <a:srgbClr val="000000"/>
                  </a:outerShdw>
                </a:effectLst>
              </a:rPr>
              <a:t>Locks</a:t>
            </a:r>
            <a:r>
              <a:rPr lang="pt-BR" sz="1800" i="1" dirty="0" smtClean="0">
                <a:solidFill>
                  <a:schemeClr val="accent1">
                    <a:satMod val="150000"/>
                  </a:schemeClr>
                </a:solidFill>
                <a:effectLst>
                  <a:outerShdw blurRad="38100" dist="38100" dir="2700000" algn="tl">
                    <a:srgbClr val="000000"/>
                  </a:outerShdw>
                </a:effectLst>
              </a:rPr>
              <a:t> Filho		</a:t>
            </a:r>
            <a:r>
              <a:rPr lang="pt-BR" sz="1800" i="1" dirty="0" err="1" smtClean="0">
                <a:solidFill>
                  <a:schemeClr val="accent1">
                    <a:satMod val="150000"/>
                  </a:schemeClr>
                </a:solidFill>
                <a:effectLst>
                  <a:outerShdw blurRad="38100" dist="38100" dir="2700000" algn="tl">
                    <a:srgbClr val="000000"/>
                  </a:outerShdw>
                </a:effectLst>
              </a:rPr>
              <a:t>Kázia</a:t>
            </a:r>
            <a:r>
              <a:rPr lang="pt-BR" sz="1800" i="1" dirty="0" smtClean="0">
                <a:solidFill>
                  <a:schemeClr val="accent1">
                    <a:satMod val="150000"/>
                  </a:schemeClr>
                </a:solidFill>
                <a:effectLst>
                  <a:outerShdw blurRad="38100" dist="38100" dir="2700000" algn="tl">
                    <a:srgbClr val="000000"/>
                  </a:outerShdw>
                </a:effectLst>
              </a:rPr>
              <a:t> Fernandes </a:t>
            </a:r>
            <a:r>
              <a:rPr lang="pt-BR" sz="1800" i="1" dirty="0" err="1" smtClean="0">
                <a:solidFill>
                  <a:schemeClr val="accent1">
                    <a:satMod val="150000"/>
                  </a:schemeClr>
                </a:solidFill>
                <a:effectLst>
                  <a:outerShdw blurRad="38100" dist="38100" dir="2700000" algn="tl">
                    <a:srgbClr val="000000"/>
                  </a:outerShdw>
                </a:effectLst>
              </a:rPr>
              <a:t>Palanowski</a:t>
            </a:r>
            <a:r>
              <a:rPr lang="pt-BR" sz="1800" i="1" dirty="0" smtClean="0">
                <a:solidFill>
                  <a:schemeClr val="accent1">
                    <a:satMod val="150000"/>
                  </a:schemeClr>
                </a:solidFill>
                <a:effectLst>
                  <a:outerShdw blurRad="38100" dist="38100" dir="2700000" algn="tl">
                    <a:srgbClr val="000000"/>
                  </a:outerShdw>
                </a:effectLst>
              </a:rPr>
              <a:t/>
            </a:r>
            <a:br>
              <a:rPr lang="pt-BR" sz="1800" i="1" dirty="0" smtClean="0">
                <a:solidFill>
                  <a:schemeClr val="accent1">
                    <a:satMod val="150000"/>
                  </a:schemeClr>
                </a:solidFill>
                <a:effectLst>
                  <a:outerShdw blurRad="38100" dist="38100" dir="2700000" algn="tl">
                    <a:srgbClr val="000000"/>
                  </a:outerShdw>
                </a:effectLst>
              </a:rPr>
            </a:br>
            <a:r>
              <a:rPr lang="pt-BR" sz="1800" i="1" dirty="0" smtClean="0">
                <a:solidFill>
                  <a:schemeClr val="accent1">
                    <a:satMod val="150000"/>
                  </a:schemeClr>
                </a:solidFill>
                <a:effectLst>
                  <a:outerShdw blurRad="38100" dist="38100" dir="2700000" algn="tl">
                    <a:srgbClr val="000000"/>
                  </a:outerShdw>
                </a:effectLst>
              </a:rPr>
              <a:t>Gustavo A. P. Goulart	Jose Augusto P. Alvarenga	Emmanuel Martins</a:t>
            </a:r>
            <a:br>
              <a:rPr lang="pt-BR" sz="1800" i="1" dirty="0" smtClean="0">
                <a:solidFill>
                  <a:schemeClr val="accent1">
                    <a:satMod val="150000"/>
                  </a:schemeClr>
                </a:solidFill>
                <a:effectLst>
                  <a:outerShdw blurRad="38100" dist="38100" dir="2700000" algn="tl">
                    <a:srgbClr val="000000"/>
                  </a:outerShdw>
                </a:effectLst>
              </a:rPr>
            </a:br>
            <a:r>
              <a:rPr lang="pt-BR" sz="1800" i="1" dirty="0" smtClean="0">
                <a:solidFill>
                  <a:schemeClr val="accent1">
                    <a:satMod val="150000"/>
                  </a:schemeClr>
                </a:solidFill>
                <a:effectLst>
                  <a:outerShdw blurRad="38100" dist="38100" dir="2700000" algn="tl">
                    <a:srgbClr val="000000"/>
                  </a:outerShdw>
                </a:effectLst>
              </a:rPr>
              <a:t>Rafael dos Santos		Ana Maria Rosa		Taís Helena de O. G. Silva Thiago Lemos </a:t>
            </a:r>
            <a:r>
              <a:rPr lang="pt-BR" sz="1800" i="1" dirty="0" err="1" smtClean="0">
                <a:solidFill>
                  <a:schemeClr val="accent1">
                    <a:satMod val="150000"/>
                  </a:schemeClr>
                </a:solidFill>
                <a:effectLst>
                  <a:outerShdw blurRad="38100" dist="38100" dir="2700000" algn="tl">
                    <a:srgbClr val="000000"/>
                  </a:outerShdw>
                </a:effectLst>
              </a:rPr>
              <a:t>Locks</a:t>
            </a:r>
            <a:r>
              <a:rPr lang="pt-BR" sz="1800" i="1" dirty="0" smtClean="0">
                <a:solidFill>
                  <a:schemeClr val="accent1">
                    <a:satMod val="150000"/>
                  </a:schemeClr>
                </a:solidFill>
                <a:effectLst>
                  <a:outerShdw blurRad="38100" dist="38100" dir="2700000" algn="tl">
                    <a:srgbClr val="000000"/>
                  </a:outerShdw>
                </a:effectLst>
              </a:rPr>
              <a:t> </a:t>
            </a:r>
            <a:br>
              <a:rPr lang="pt-BR" sz="1800" i="1" dirty="0" smtClean="0">
                <a:solidFill>
                  <a:schemeClr val="accent1">
                    <a:satMod val="150000"/>
                  </a:schemeClr>
                </a:solidFill>
                <a:effectLst>
                  <a:outerShdw blurRad="38100" dist="38100" dir="2700000" algn="tl">
                    <a:srgbClr val="000000"/>
                  </a:outerShdw>
                </a:effectLst>
              </a:rPr>
            </a:br>
            <a:endParaRPr lang="pt-BR" sz="1800" dirty="0">
              <a:solidFill>
                <a:schemeClr val="accent1">
                  <a:satMod val="150000"/>
                </a:schemeClr>
              </a:solidFill>
            </a:endParaRPr>
          </a:p>
        </p:txBody>
      </p:sp>
      <p:pic>
        <p:nvPicPr>
          <p:cNvPr id="56323" name="Imagem 3" descr="timbrado-06.jpg"/>
          <p:cNvPicPr>
            <a:picLocks noChangeAspect="1" noChangeArrowheads="1"/>
          </p:cNvPicPr>
          <p:nvPr/>
        </p:nvPicPr>
        <p:blipFill>
          <a:blip r:embed="rId2"/>
          <a:srcRect/>
          <a:stretch>
            <a:fillRect/>
          </a:stretch>
        </p:blipFill>
        <p:spPr bwMode="auto">
          <a:xfrm>
            <a:off x="500063" y="4714875"/>
            <a:ext cx="8286750" cy="1873250"/>
          </a:xfrm>
          <a:prstGeom prst="rect">
            <a:avLst/>
          </a:prstGeom>
          <a:noFill/>
          <a:ln w="9525">
            <a:noFill/>
            <a:miter lim="800000"/>
            <a:headEnd/>
            <a:tailEnd/>
          </a:ln>
        </p:spPr>
      </p:pic>
    </p:spTree>
  </p:cSld>
  <p:clrMapOvr>
    <a:masterClrMapping/>
  </p:clrMapOvr>
  <p:transition>
    <p:comb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28600" y="1600200"/>
            <a:ext cx="8763000" cy="5105400"/>
          </a:xfrm>
        </p:spPr>
        <p:txBody>
          <a:bodyPr rtlCol="0">
            <a:normAutofit fontScale="92500" lnSpcReduction="20000"/>
          </a:bodyPr>
          <a:lstStyle/>
          <a:p>
            <a:pPr marL="438912" indent="-320040" fontAlgn="auto">
              <a:spcBef>
                <a:spcPts val="0"/>
              </a:spcBef>
              <a:spcAft>
                <a:spcPts val="0"/>
              </a:spcAft>
              <a:buClr>
                <a:srgbClr val="FFFF00"/>
              </a:buClr>
              <a:buFont typeface="Wingdings" pitchFamily="2" charset="2"/>
              <a:buChar char="Ü"/>
              <a:defRPr/>
            </a:pPr>
            <a:r>
              <a:rPr lang="pt-BR" dirty="0" smtClean="0"/>
              <a:t>Progressão na carreira é </a:t>
            </a:r>
            <a:r>
              <a:rPr lang="pt-BR" b="1" u="sng" dirty="0" smtClean="0"/>
              <a:t>desvinculada</a:t>
            </a:r>
            <a:r>
              <a:rPr lang="pt-BR" dirty="0" smtClean="0"/>
              <a:t> do esforço na capacitação e na qualidade dos serviços;</a:t>
            </a:r>
          </a:p>
          <a:p>
            <a:pPr marL="438912" indent="-320040" fontAlgn="auto">
              <a:spcBef>
                <a:spcPts val="0"/>
              </a:spcBef>
              <a:spcAft>
                <a:spcPts val="0"/>
              </a:spcAft>
              <a:buClr>
                <a:srgbClr val="FFFF00"/>
              </a:buClr>
              <a:buFont typeface="Wingdings 2"/>
              <a:buNone/>
              <a:defRPr/>
            </a:pPr>
            <a:endParaRPr lang="pt-BR" dirty="0" smtClean="0"/>
          </a:p>
          <a:p>
            <a:pPr marL="438912" indent="-320040" fontAlgn="auto">
              <a:spcBef>
                <a:spcPts val="0"/>
              </a:spcBef>
              <a:spcAft>
                <a:spcPts val="0"/>
              </a:spcAft>
              <a:buClr>
                <a:srgbClr val="FFFF00"/>
              </a:buClr>
              <a:buFont typeface="Wingdings" pitchFamily="2" charset="2"/>
              <a:buChar char="Ü"/>
              <a:defRPr/>
            </a:pPr>
            <a:r>
              <a:rPr lang="pt-BR" dirty="0" smtClean="0"/>
              <a:t>Traduz desvalorização em relação ao esforço empreendido pelo servidor em sua qualificação (mais de 70% possuem escolaridade superior a exigida para o ingresso);</a:t>
            </a:r>
          </a:p>
          <a:p>
            <a:pPr marL="438912" indent="-320040" fontAlgn="auto">
              <a:spcBef>
                <a:spcPts val="0"/>
              </a:spcBef>
              <a:spcAft>
                <a:spcPts val="0"/>
              </a:spcAft>
              <a:buClr>
                <a:srgbClr val="FFFF00"/>
              </a:buClr>
              <a:buFont typeface="Wingdings 2"/>
              <a:buNone/>
              <a:defRPr/>
            </a:pPr>
            <a:endParaRPr lang="pt-BR" dirty="0" smtClean="0"/>
          </a:p>
          <a:p>
            <a:pPr marL="438912" indent="-320040" fontAlgn="auto">
              <a:spcBef>
                <a:spcPts val="0"/>
              </a:spcBef>
              <a:spcAft>
                <a:spcPts val="0"/>
              </a:spcAft>
              <a:buClr>
                <a:srgbClr val="FFFF00"/>
              </a:buClr>
              <a:buFont typeface="Wingdings" pitchFamily="2" charset="2"/>
              <a:buChar char="Ü"/>
              <a:defRPr/>
            </a:pPr>
            <a:r>
              <a:rPr lang="pt-BR" dirty="0" smtClean="0"/>
              <a:t>Confusão entre as atribuições dos cargos de nível de escolaridade superior e intermediário, com </a:t>
            </a:r>
            <a:r>
              <a:rPr lang="pt-BR" b="1" u="sng" dirty="0" smtClean="0"/>
              <a:t>forte desvio de função</a:t>
            </a:r>
            <a:r>
              <a:rPr lang="pt-BR" dirty="0" smtClean="0"/>
              <a:t>; </a:t>
            </a:r>
          </a:p>
          <a:p>
            <a:pPr marL="438912" indent="-320040" fontAlgn="auto">
              <a:spcBef>
                <a:spcPts val="0"/>
              </a:spcBef>
              <a:spcAft>
                <a:spcPts val="0"/>
              </a:spcAft>
              <a:buClr>
                <a:srgbClr val="FFFF00"/>
              </a:buClr>
              <a:buFont typeface="Wingdings 2"/>
              <a:buNone/>
              <a:defRPr/>
            </a:pPr>
            <a:endParaRPr lang="pt-BR" dirty="0" smtClean="0"/>
          </a:p>
          <a:p>
            <a:pPr marL="438912" indent="-320040" fontAlgn="auto">
              <a:spcBef>
                <a:spcPts val="0"/>
              </a:spcBef>
              <a:spcAft>
                <a:spcPts val="0"/>
              </a:spcAft>
              <a:buClr>
                <a:srgbClr val="FFFF00"/>
              </a:buClr>
              <a:buFont typeface="Wingdings" pitchFamily="2" charset="2"/>
              <a:buChar char="Ü"/>
              <a:defRPr/>
            </a:pPr>
            <a:r>
              <a:rPr lang="pt-BR" dirty="0" smtClean="0"/>
              <a:t>Carreira atual é </a:t>
            </a:r>
            <a:r>
              <a:rPr lang="pt-BR" b="1" u="sng" dirty="0" smtClean="0"/>
              <a:t>mera tabela salarial</a:t>
            </a:r>
            <a:r>
              <a:rPr lang="pt-BR" dirty="0" smtClean="0"/>
              <a:t>;</a:t>
            </a:r>
          </a:p>
          <a:p>
            <a:pPr marL="438912" indent="-320040" fontAlgn="auto">
              <a:spcBef>
                <a:spcPts val="0"/>
              </a:spcBef>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Espaço Reservado para Conteúdo 2"/>
          <p:cNvSpPr>
            <a:spLocks noGrp="1"/>
          </p:cNvSpPr>
          <p:nvPr>
            <p:ph idx="1"/>
          </p:nvPr>
        </p:nvSpPr>
        <p:spPr>
          <a:xfrm>
            <a:off x="228600" y="1600200"/>
            <a:ext cx="8763000" cy="5029200"/>
          </a:xfrm>
        </p:spPr>
        <p:txBody>
          <a:bodyPr/>
          <a:lstStyle/>
          <a:p>
            <a:pPr>
              <a:buClr>
                <a:srgbClr val="D6F907"/>
              </a:buClr>
              <a:buFont typeface="Wingdings" pitchFamily="2" charset="2"/>
              <a:buChar char=""/>
            </a:pPr>
            <a:r>
              <a:rPr lang="pt-BR" dirty="0" smtClean="0"/>
              <a:t>Inexistência de política de incentivo à qualificação; </a:t>
            </a:r>
          </a:p>
          <a:p>
            <a:pPr>
              <a:buClr>
                <a:srgbClr val="D6F907"/>
              </a:buClr>
              <a:buFont typeface="Wingdings" pitchFamily="2" charset="2"/>
              <a:buChar char=""/>
            </a:pPr>
            <a:endParaRPr lang="pt-BR" dirty="0" smtClean="0"/>
          </a:p>
          <a:p>
            <a:pPr>
              <a:buClr>
                <a:srgbClr val="D6F907"/>
              </a:buClr>
              <a:buFont typeface="Wingdings" pitchFamily="2" charset="2"/>
              <a:buChar char=""/>
            </a:pPr>
            <a:r>
              <a:rPr lang="pt-BR" dirty="0" smtClean="0"/>
              <a:t>Forte </a:t>
            </a:r>
            <a:r>
              <a:rPr lang="pt-BR" b="1" u="sng" dirty="0" smtClean="0"/>
              <a:t>concentração dos servidores no final das classes</a:t>
            </a:r>
            <a:r>
              <a:rPr lang="pt-BR" dirty="0" smtClean="0"/>
              <a:t> de cada nível, gerando descontentamento e desestímulo funcional;</a:t>
            </a:r>
          </a:p>
          <a:p>
            <a:pPr>
              <a:buClr>
                <a:srgbClr val="D6F907"/>
              </a:buClr>
              <a:buFont typeface="Wingdings" pitchFamily="2" charset="2"/>
              <a:buChar char=""/>
            </a:pPr>
            <a:endParaRPr lang="pt-BR" dirty="0" smtClean="0"/>
          </a:p>
          <a:p>
            <a:pPr>
              <a:buClr>
                <a:srgbClr val="D6F907"/>
              </a:buClr>
              <a:buFont typeface="Wingdings" pitchFamily="2" charset="2"/>
              <a:buChar char=""/>
            </a:pPr>
            <a:r>
              <a:rPr lang="pt-BR" dirty="0" smtClean="0"/>
              <a:t>Impossibilidade de </a:t>
            </a:r>
            <a:r>
              <a:rPr lang="pt-BR" b="1" u="sng" dirty="0" smtClean="0"/>
              <a:t>ascensão funcional</a:t>
            </a:r>
            <a:r>
              <a:rPr lang="pt-BR" dirty="0" smtClean="0"/>
              <a:t>;</a:t>
            </a:r>
          </a:p>
          <a:p>
            <a:endParaRPr lang="pt-BR" dirty="0" smtClean="0"/>
          </a:p>
          <a:p>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52400" y="1676400"/>
            <a:ext cx="8839200" cy="4953000"/>
          </a:xfrm>
        </p:spPr>
        <p:txBody>
          <a:bodyPr rtlCol="0">
            <a:normAutofit lnSpcReduction="10000"/>
          </a:bodyPr>
          <a:lstStyle/>
          <a:p>
            <a:pPr marL="438912" indent="-320040" fontAlgn="auto">
              <a:spcBef>
                <a:spcPts val="0"/>
              </a:spcBef>
              <a:spcAft>
                <a:spcPts val="0"/>
              </a:spcAft>
              <a:buClr>
                <a:srgbClr val="FFFF00"/>
              </a:buClr>
              <a:buFont typeface="Wingdings" pitchFamily="2" charset="2"/>
              <a:buChar char="Ü"/>
              <a:defRPr/>
            </a:pPr>
            <a:r>
              <a:rPr lang="pt-BR" dirty="0" smtClean="0"/>
              <a:t>Forte </a:t>
            </a:r>
            <a:r>
              <a:rPr lang="pt-BR" b="1" u="sng" dirty="0" smtClean="0"/>
              <a:t>redução da quantidade de cargos de apoio</a:t>
            </a:r>
            <a:r>
              <a:rPr lang="pt-BR" dirty="0" smtClean="0"/>
              <a:t> (nível auxiliar), com reflexos nos desvios de função;</a:t>
            </a:r>
          </a:p>
          <a:p>
            <a:pPr marL="438912" indent="-320040" fontAlgn="auto">
              <a:spcBef>
                <a:spcPts val="0"/>
              </a:spcBef>
              <a:spcAft>
                <a:spcPts val="0"/>
              </a:spcAft>
              <a:buClr>
                <a:srgbClr val="FFFF00"/>
              </a:buClr>
              <a:buFont typeface="Wingdings 2"/>
              <a:buNone/>
              <a:defRPr/>
            </a:pPr>
            <a:endParaRPr lang="pt-BR" dirty="0" smtClean="0"/>
          </a:p>
          <a:p>
            <a:pPr marL="438912" indent="-320040" fontAlgn="auto">
              <a:spcBef>
                <a:spcPts val="0"/>
              </a:spcBef>
              <a:spcAft>
                <a:spcPts val="0"/>
              </a:spcAft>
              <a:buClr>
                <a:srgbClr val="FFFF00"/>
              </a:buClr>
              <a:buFont typeface="Wingdings" pitchFamily="2" charset="2"/>
              <a:buChar char="Ü"/>
              <a:defRPr/>
            </a:pPr>
            <a:r>
              <a:rPr lang="pt-BR" dirty="0" smtClean="0"/>
              <a:t>Forte participação da GDASS e GDPST no total remuneratório, gerando </a:t>
            </a:r>
            <a:r>
              <a:rPr lang="pt-BR" b="1" u="sng" dirty="0" smtClean="0"/>
              <a:t>insegurança financeira</a:t>
            </a:r>
            <a:r>
              <a:rPr lang="pt-BR" dirty="0" smtClean="0"/>
              <a:t> e aumento dos casos de </a:t>
            </a:r>
            <a:r>
              <a:rPr lang="pt-BR" b="1" u="sng" dirty="0" smtClean="0"/>
              <a:t>doenças não informadas</a:t>
            </a:r>
            <a:r>
              <a:rPr lang="pt-BR" dirty="0" smtClean="0"/>
              <a:t> e convenientemente tratadas, ao tempo em que dificulta uma efetiva avaliação de desempenho;</a:t>
            </a:r>
          </a:p>
          <a:p>
            <a:pPr marL="438912" indent="-320040" fontAlgn="auto">
              <a:spcBef>
                <a:spcPts val="0"/>
              </a:spcBef>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118872"/>
            <a:ext cx="8305800" cy="2167128"/>
          </a:xfrm>
        </p:spPr>
        <p:txBody>
          <a:bodyPr/>
          <a:lstStyle/>
          <a:p>
            <a:pPr fontAlgn="auto">
              <a:spcAft>
                <a:spcPts val="0"/>
              </a:spcAft>
              <a:defRPr/>
            </a:pPr>
            <a:r>
              <a:rPr lang="en-US" sz="5400" dirty="0" err="1" smtClean="0">
                <a:solidFill>
                  <a:srgbClr val="00B0F0"/>
                </a:solidFill>
              </a:rPr>
              <a:t>Diretrizes</a:t>
            </a:r>
            <a:r>
              <a:rPr lang="en-US" sz="5400" dirty="0" smtClean="0">
                <a:solidFill>
                  <a:srgbClr val="00B0F0"/>
                </a:solidFill>
              </a:rPr>
              <a:t> a </a:t>
            </a:r>
            <a:r>
              <a:rPr lang="en-US" sz="5400" dirty="0" err="1" smtClean="0">
                <a:solidFill>
                  <a:srgbClr val="00B0F0"/>
                </a:solidFill>
              </a:rPr>
              <a:t>serem</a:t>
            </a:r>
            <a:r>
              <a:rPr lang="en-US" sz="5400" dirty="0" smtClean="0">
                <a:solidFill>
                  <a:srgbClr val="00B0F0"/>
                </a:solidFill>
              </a:rPr>
              <a:t> </a:t>
            </a:r>
            <a:r>
              <a:rPr lang="en-US" sz="5400" dirty="0" err="1" smtClean="0">
                <a:solidFill>
                  <a:srgbClr val="00B0F0"/>
                </a:solidFill>
              </a:rPr>
              <a:t>observadas</a:t>
            </a:r>
            <a:endParaRPr lang="en-US" sz="5400" dirty="0">
              <a:solidFill>
                <a:schemeClr val="accent1">
                  <a:satMod val="15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152400" y="1676400"/>
            <a:ext cx="8839200" cy="5029200"/>
          </a:xfrm>
        </p:spPr>
        <p:txBody>
          <a:bodyPr>
            <a:normAutofit/>
          </a:bodyPr>
          <a:lstStyle/>
          <a:p>
            <a:pPr>
              <a:lnSpc>
                <a:spcPct val="80000"/>
              </a:lnSpc>
              <a:buClr>
                <a:srgbClr val="FFFF00"/>
              </a:buClr>
              <a:buFont typeface="Wingdings" pitchFamily="2" charset="2"/>
              <a:buChar char="Ü"/>
            </a:pPr>
            <a:r>
              <a:rPr lang="en-US" sz="3000" smtClean="0"/>
              <a:t>A carreira deve se constituir em elemento de </a:t>
            </a:r>
            <a:r>
              <a:rPr lang="en-US" sz="3000" b="1" u="sng" smtClean="0"/>
              <a:t>valorização</a:t>
            </a:r>
            <a:r>
              <a:rPr lang="en-US" sz="3000" smtClean="0"/>
              <a:t> do exercício da função pública e de </a:t>
            </a:r>
            <a:r>
              <a:rPr lang="en-US" sz="3000" b="1" u="sng" smtClean="0"/>
              <a:t>melhoria da qualidade</a:t>
            </a:r>
            <a:r>
              <a:rPr lang="en-US" sz="3000" smtClean="0"/>
              <a:t> dos serviços prestados;</a:t>
            </a:r>
          </a:p>
          <a:p>
            <a:pPr>
              <a:lnSpc>
                <a:spcPct val="80000"/>
              </a:lnSpc>
              <a:buClr>
                <a:srgbClr val="FFFF00"/>
              </a:buClr>
              <a:buFont typeface="Wingdings" pitchFamily="2" charset="2"/>
              <a:buNone/>
            </a:pPr>
            <a:endParaRPr lang="en-US" sz="3000" smtClean="0"/>
          </a:p>
          <a:p>
            <a:pPr>
              <a:lnSpc>
                <a:spcPct val="80000"/>
              </a:lnSpc>
              <a:buClr>
                <a:srgbClr val="FFFF00"/>
              </a:buClr>
              <a:buFont typeface="Wingdings" pitchFamily="2" charset="2"/>
              <a:buChar char="Ü"/>
            </a:pPr>
            <a:r>
              <a:rPr lang="en-US" sz="3000" smtClean="0"/>
              <a:t>Deve </a:t>
            </a:r>
            <a:r>
              <a:rPr lang="en-US" sz="3000" b="1" u="sng" smtClean="0"/>
              <a:t>assegurar perspectiva de crescimento</a:t>
            </a:r>
            <a:r>
              <a:rPr lang="en-US" sz="3000" smtClean="0"/>
              <a:t> funcional (referências e classes);</a:t>
            </a:r>
          </a:p>
          <a:p>
            <a:pPr>
              <a:lnSpc>
                <a:spcPct val="80000"/>
              </a:lnSpc>
              <a:buClr>
                <a:srgbClr val="FFFF00"/>
              </a:buClr>
              <a:buFont typeface="Wingdings" pitchFamily="2" charset="2"/>
              <a:buChar char="Ü"/>
            </a:pPr>
            <a:endParaRPr lang="en-US" sz="3000" smtClean="0"/>
          </a:p>
          <a:p>
            <a:pPr>
              <a:lnSpc>
                <a:spcPct val="80000"/>
              </a:lnSpc>
              <a:buClr>
                <a:srgbClr val="FFFF00"/>
              </a:buClr>
              <a:buFont typeface="Wingdings" pitchFamily="2" charset="2"/>
              <a:buChar char="Ü"/>
            </a:pPr>
            <a:r>
              <a:rPr lang="en-US" sz="3000" smtClean="0"/>
              <a:t>Estabelecer </a:t>
            </a:r>
            <a:r>
              <a:rPr lang="en-US" sz="3000" b="1" u="sng" smtClean="0"/>
              <a:t>relação justa entre maiores e menores remunerações</a:t>
            </a:r>
            <a:r>
              <a:rPr lang="en-US" sz="3000" smtClean="0"/>
              <a:t>;</a:t>
            </a:r>
          </a:p>
          <a:p>
            <a:pPr>
              <a:lnSpc>
                <a:spcPct val="80000"/>
              </a:lnSpc>
              <a:buClr>
                <a:srgbClr val="FFFF00"/>
              </a:buClr>
              <a:buFont typeface="Wingdings" pitchFamily="2" charset="2"/>
              <a:buChar char="Ü"/>
            </a:pPr>
            <a:endParaRPr lang="en-US" sz="3000" smtClean="0"/>
          </a:p>
          <a:p>
            <a:pPr>
              <a:lnSpc>
                <a:spcPct val="80000"/>
              </a:lnSpc>
              <a:buClr>
                <a:srgbClr val="FFFF00"/>
              </a:buClr>
              <a:buFont typeface="Wingdings" pitchFamily="2" charset="2"/>
              <a:buChar char="Ü"/>
            </a:pPr>
            <a:r>
              <a:rPr lang="en-US" sz="3000" b="1" smtClean="0"/>
              <a:t>Jornada compatível com a necessidade</a:t>
            </a:r>
            <a:r>
              <a:rPr lang="en-US" sz="3000" smtClean="0"/>
              <a:t> da entidade, respeitados os direitos adquiridos e as jornadas fixadas em lei;</a:t>
            </a:r>
          </a:p>
          <a:p>
            <a:pPr>
              <a:lnSpc>
                <a:spcPct val="80000"/>
              </a:lnSpc>
            </a:pPr>
            <a:endParaRPr lang="en-US" sz="300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228600" y="1676400"/>
            <a:ext cx="8763000" cy="5029200"/>
          </a:xfrm>
        </p:spPr>
        <p:txBody>
          <a:bodyPr rtlCol="0">
            <a:normAutofit fontScale="92500" lnSpcReduction="20000"/>
          </a:bodyPr>
          <a:lstStyle/>
          <a:p>
            <a:pPr marL="438912" indent="-320040" fontAlgn="auto">
              <a:spcBef>
                <a:spcPts val="0"/>
              </a:spcBef>
              <a:spcAft>
                <a:spcPts val="0"/>
              </a:spcAft>
              <a:buClr>
                <a:srgbClr val="FFFF00"/>
              </a:buClr>
              <a:buFont typeface="Wingdings" pitchFamily="2" charset="2"/>
              <a:buChar char="Ü"/>
              <a:defRPr/>
            </a:pPr>
            <a:r>
              <a:rPr lang="pt-BR" dirty="0" smtClean="0"/>
              <a:t>Ênfase no </a:t>
            </a:r>
            <a:r>
              <a:rPr lang="pt-BR" b="1" u="sng" dirty="0" smtClean="0">
                <a:solidFill>
                  <a:srgbClr val="FFFF00"/>
                </a:solidFill>
              </a:rPr>
              <a:t>caráter coletivo</a:t>
            </a:r>
            <a:r>
              <a:rPr lang="pt-BR" dirty="0" smtClean="0"/>
              <a:t> dos serviços prestados à população;</a:t>
            </a:r>
          </a:p>
          <a:p>
            <a:pPr marL="438912" indent="-320040" fontAlgn="auto">
              <a:spcBef>
                <a:spcPts val="0"/>
              </a:spcBef>
              <a:spcAft>
                <a:spcPts val="0"/>
              </a:spcAft>
              <a:buClr>
                <a:srgbClr val="FFFF00"/>
              </a:buClr>
              <a:buFont typeface="Wingdings" pitchFamily="2" charset="2"/>
              <a:buNone/>
              <a:defRPr/>
            </a:pPr>
            <a:endParaRPr lang="pt-BR" dirty="0" smtClean="0"/>
          </a:p>
          <a:p>
            <a:pPr marL="438912" indent="-320040" fontAlgn="auto">
              <a:spcBef>
                <a:spcPts val="0"/>
              </a:spcBef>
              <a:spcAft>
                <a:spcPts val="0"/>
              </a:spcAft>
              <a:buClr>
                <a:srgbClr val="FFFF00"/>
              </a:buClr>
              <a:buFont typeface="Wingdings" pitchFamily="2" charset="2"/>
              <a:buChar char="Ü"/>
              <a:defRPr/>
            </a:pPr>
            <a:r>
              <a:rPr lang="pt-BR" dirty="0" smtClean="0"/>
              <a:t>Avaliações sobre melhoria da qualidade dos serviços e desempenho devem levar em conta a oferta de</a:t>
            </a:r>
            <a:r>
              <a:rPr lang="pt-BR" dirty="0" smtClean="0">
                <a:solidFill>
                  <a:srgbClr val="FFFF00"/>
                </a:solidFill>
              </a:rPr>
              <a:t> </a:t>
            </a:r>
            <a:r>
              <a:rPr lang="pt-BR" b="1" u="sng" dirty="0" smtClean="0">
                <a:solidFill>
                  <a:srgbClr val="FFFF00"/>
                </a:solidFill>
              </a:rPr>
              <a:t>condições de trabalho</a:t>
            </a:r>
            <a:r>
              <a:rPr lang="pt-BR" dirty="0" smtClean="0"/>
              <a:t> e as</a:t>
            </a:r>
            <a:r>
              <a:rPr lang="pt-BR" dirty="0" smtClean="0">
                <a:solidFill>
                  <a:srgbClr val="FFFF00"/>
                </a:solidFill>
              </a:rPr>
              <a:t> </a:t>
            </a:r>
            <a:r>
              <a:rPr lang="pt-BR" b="1" u="sng" dirty="0" smtClean="0">
                <a:solidFill>
                  <a:srgbClr val="FFFF00"/>
                </a:solidFill>
              </a:rPr>
              <a:t>realidades sócio-econômicas regionais</a:t>
            </a:r>
            <a:r>
              <a:rPr lang="pt-BR" dirty="0" smtClean="0"/>
              <a:t>;</a:t>
            </a:r>
          </a:p>
          <a:p>
            <a:pPr marL="438912" indent="-320040" fontAlgn="auto">
              <a:spcBef>
                <a:spcPts val="0"/>
              </a:spcBef>
              <a:spcAft>
                <a:spcPts val="0"/>
              </a:spcAft>
              <a:buClr>
                <a:srgbClr val="FFFF00"/>
              </a:buClr>
              <a:buFont typeface="Wingdings" pitchFamily="2" charset="2"/>
              <a:buNone/>
              <a:defRPr/>
            </a:pPr>
            <a:endParaRPr lang="pt-BR" dirty="0" smtClean="0"/>
          </a:p>
          <a:p>
            <a:pPr marL="438912" indent="-320040" fontAlgn="auto">
              <a:spcBef>
                <a:spcPts val="0"/>
              </a:spcBef>
              <a:spcAft>
                <a:spcPts val="0"/>
              </a:spcAft>
              <a:buClr>
                <a:srgbClr val="FFFF00"/>
              </a:buClr>
              <a:buFont typeface="Wingdings" pitchFamily="2" charset="2"/>
              <a:buChar char="Ü"/>
              <a:defRPr/>
            </a:pPr>
            <a:r>
              <a:rPr lang="en-US" b="1" u="sng" dirty="0" err="1" smtClean="0">
                <a:solidFill>
                  <a:srgbClr val="FFFF00"/>
                </a:solidFill>
              </a:rPr>
              <a:t>Valorização</a:t>
            </a:r>
            <a:r>
              <a:rPr lang="en-US" b="1" u="sng" dirty="0" smtClean="0">
                <a:solidFill>
                  <a:srgbClr val="FFFF00"/>
                </a:solidFill>
              </a:rPr>
              <a:t> do </a:t>
            </a:r>
            <a:r>
              <a:rPr lang="en-US" b="1" u="sng" dirty="0" err="1" smtClean="0">
                <a:solidFill>
                  <a:srgbClr val="FFFF00"/>
                </a:solidFill>
              </a:rPr>
              <a:t>vencimento-básico</a:t>
            </a:r>
            <a:r>
              <a:rPr lang="en-US" dirty="0" smtClean="0"/>
              <a:t>, com </a:t>
            </a:r>
            <a:r>
              <a:rPr lang="en-US" dirty="0" err="1" smtClean="0"/>
              <a:t>incorporação</a:t>
            </a:r>
            <a:r>
              <a:rPr lang="en-US" dirty="0" smtClean="0"/>
              <a:t> integral </a:t>
            </a:r>
            <a:r>
              <a:rPr lang="en-US" dirty="0" err="1" smtClean="0"/>
              <a:t>da</a:t>
            </a:r>
            <a:r>
              <a:rPr lang="en-US" dirty="0" smtClean="0"/>
              <a:t> GAE (INSS) e das </a:t>
            </a:r>
            <a:r>
              <a:rPr lang="en-US" dirty="0" err="1" smtClean="0"/>
              <a:t>gratificações</a:t>
            </a:r>
            <a:r>
              <a:rPr lang="en-US" dirty="0" smtClean="0"/>
              <a:t> de </a:t>
            </a:r>
            <a:r>
              <a:rPr lang="en-US" dirty="0" err="1" smtClean="0"/>
              <a:t>desempenho</a:t>
            </a:r>
            <a:r>
              <a:rPr lang="en-US" dirty="0" smtClean="0"/>
              <a:t> </a:t>
            </a:r>
            <a:r>
              <a:rPr lang="pt-BR" dirty="0" smtClean="0"/>
              <a:t>(ou parte expressiva delas);</a:t>
            </a:r>
            <a:endParaRPr lang="en-US" dirty="0" smtClean="0"/>
          </a:p>
          <a:p>
            <a:pPr marL="438912" indent="-320040" fontAlgn="auto">
              <a:spcBef>
                <a:spcPts val="0"/>
              </a:spcBef>
              <a:spcAft>
                <a:spcPts val="0"/>
              </a:spcAft>
              <a:buFont typeface="Wingdings 2"/>
              <a:buChar char=""/>
              <a:defRPr/>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Espaço Reservado para Conteúdo 2"/>
          <p:cNvSpPr>
            <a:spLocks noGrp="1"/>
          </p:cNvSpPr>
          <p:nvPr>
            <p:ph idx="1"/>
          </p:nvPr>
        </p:nvSpPr>
        <p:spPr>
          <a:xfrm>
            <a:off x="152400" y="1676400"/>
            <a:ext cx="8839200" cy="4953000"/>
          </a:xfrm>
        </p:spPr>
        <p:txBody>
          <a:bodyPr/>
          <a:lstStyle/>
          <a:p>
            <a:pPr>
              <a:lnSpc>
                <a:spcPct val="75000"/>
              </a:lnSpc>
              <a:buClr>
                <a:srgbClr val="FFFF00"/>
              </a:buClr>
              <a:buFont typeface="Wingdings" pitchFamily="2" charset="2"/>
              <a:buChar char="Ü"/>
            </a:pPr>
            <a:r>
              <a:rPr lang="en-US" dirty="0" err="1" smtClean="0"/>
              <a:t>Adoção</a:t>
            </a:r>
            <a:r>
              <a:rPr lang="en-US" dirty="0" smtClean="0"/>
              <a:t> de </a:t>
            </a:r>
            <a:r>
              <a:rPr lang="en-US" dirty="0" err="1" smtClean="0"/>
              <a:t>mecanismos</a:t>
            </a:r>
            <a:r>
              <a:rPr lang="en-US" dirty="0" smtClean="0"/>
              <a:t> de </a:t>
            </a:r>
            <a:r>
              <a:rPr lang="en-US" b="1" u="sng" dirty="0" err="1" smtClean="0">
                <a:solidFill>
                  <a:srgbClr val="FFFF00"/>
                </a:solidFill>
              </a:rPr>
              <a:t>incentivo</a:t>
            </a:r>
            <a:r>
              <a:rPr lang="en-US" b="1" u="sng" dirty="0" smtClean="0">
                <a:solidFill>
                  <a:srgbClr val="FFFF00"/>
                </a:solidFill>
              </a:rPr>
              <a:t> à </a:t>
            </a:r>
            <a:r>
              <a:rPr lang="en-US" b="1" u="sng" dirty="0" err="1" smtClean="0">
                <a:solidFill>
                  <a:srgbClr val="FFFF00"/>
                </a:solidFill>
              </a:rPr>
              <a:t>qualificação</a:t>
            </a:r>
            <a:r>
              <a:rPr lang="en-US" b="1" u="sng" dirty="0" smtClean="0">
                <a:solidFill>
                  <a:srgbClr val="FFFF00"/>
                </a:solidFill>
              </a:rPr>
              <a:t> </a:t>
            </a:r>
            <a:r>
              <a:rPr lang="en-US" b="1" u="sng" dirty="0" err="1" smtClean="0">
                <a:solidFill>
                  <a:srgbClr val="FFFF00"/>
                </a:solidFill>
              </a:rPr>
              <a:t>profissional</a:t>
            </a:r>
            <a:r>
              <a:rPr lang="en-US" dirty="0" smtClean="0"/>
              <a:t> e à </a:t>
            </a:r>
            <a:r>
              <a:rPr lang="en-US" b="1" u="sng" dirty="0" err="1" smtClean="0"/>
              <a:t>educação</a:t>
            </a:r>
            <a:r>
              <a:rPr lang="en-US" b="1" u="sng" dirty="0" smtClean="0"/>
              <a:t> formal</a:t>
            </a:r>
            <a:r>
              <a:rPr lang="en-US" dirty="0" smtClean="0"/>
              <a:t>, </a:t>
            </a:r>
            <a:r>
              <a:rPr lang="en-US" dirty="0" err="1" smtClean="0"/>
              <a:t>assegurando</a:t>
            </a:r>
            <a:r>
              <a:rPr lang="en-US" dirty="0" smtClean="0"/>
              <a:t> </a:t>
            </a:r>
            <a:r>
              <a:rPr lang="en-US" dirty="0" err="1" smtClean="0"/>
              <a:t>incidência</a:t>
            </a:r>
            <a:r>
              <a:rPr lang="en-US" dirty="0" smtClean="0"/>
              <a:t> </a:t>
            </a:r>
            <a:r>
              <a:rPr lang="en-US" dirty="0" err="1" smtClean="0"/>
              <a:t>destas</a:t>
            </a:r>
            <a:r>
              <a:rPr lang="en-US" dirty="0" smtClean="0"/>
              <a:t> </a:t>
            </a:r>
            <a:r>
              <a:rPr lang="en-US" dirty="0" err="1" smtClean="0"/>
              <a:t>condições</a:t>
            </a:r>
            <a:r>
              <a:rPr lang="en-US" dirty="0" smtClean="0"/>
              <a:t> </a:t>
            </a:r>
            <a:r>
              <a:rPr lang="en-US" dirty="0" err="1" smtClean="0"/>
              <a:t>sobre</a:t>
            </a:r>
            <a:r>
              <a:rPr lang="en-US" dirty="0" smtClean="0"/>
              <a:t> a </a:t>
            </a:r>
            <a:r>
              <a:rPr lang="en-US" dirty="0" err="1" smtClean="0"/>
              <a:t>evolução</a:t>
            </a:r>
            <a:r>
              <a:rPr lang="en-US" dirty="0" smtClean="0"/>
              <a:t> </a:t>
            </a:r>
            <a:r>
              <a:rPr lang="en-US" dirty="0" err="1" smtClean="0"/>
              <a:t>funcional</a:t>
            </a:r>
            <a:r>
              <a:rPr lang="en-US" dirty="0" smtClean="0"/>
              <a:t> (</a:t>
            </a:r>
            <a:r>
              <a:rPr lang="en-US" dirty="0" err="1" smtClean="0"/>
              <a:t>retribuição</a:t>
            </a:r>
            <a:r>
              <a:rPr lang="en-US" dirty="0" smtClean="0"/>
              <a:t> </a:t>
            </a:r>
            <a:r>
              <a:rPr lang="en-US" dirty="0" err="1" smtClean="0"/>
              <a:t>por</a:t>
            </a:r>
            <a:r>
              <a:rPr lang="en-US" dirty="0" smtClean="0"/>
              <a:t> </a:t>
            </a:r>
            <a:r>
              <a:rPr lang="en-US" dirty="0" err="1" smtClean="0"/>
              <a:t>titulação</a:t>
            </a:r>
            <a:r>
              <a:rPr lang="en-US" dirty="0" smtClean="0"/>
              <a:t>);</a:t>
            </a:r>
          </a:p>
          <a:p>
            <a:pPr>
              <a:lnSpc>
                <a:spcPct val="75000"/>
              </a:lnSpc>
              <a:buClr>
                <a:srgbClr val="FFFF00"/>
              </a:buClr>
              <a:buFont typeface="Wingdings" pitchFamily="2" charset="2"/>
              <a:buNone/>
            </a:pPr>
            <a:endParaRPr lang="en-US" dirty="0" smtClean="0"/>
          </a:p>
          <a:p>
            <a:pPr>
              <a:lnSpc>
                <a:spcPct val="75000"/>
              </a:lnSpc>
              <a:buClr>
                <a:srgbClr val="FFFF00"/>
              </a:buClr>
              <a:buFont typeface="Wingdings" pitchFamily="2" charset="2"/>
              <a:buChar char="Ü"/>
            </a:pPr>
            <a:r>
              <a:rPr lang="en-US" dirty="0" err="1" smtClean="0"/>
              <a:t>Garantia</a:t>
            </a:r>
            <a:r>
              <a:rPr lang="en-US" dirty="0" smtClean="0"/>
              <a:t> de </a:t>
            </a:r>
            <a:r>
              <a:rPr lang="en-US" b="1" u="sng" dirty="0" err="1" smtClean="0">
                <a:solidFill>
                  <a:srgbClr val="FFFF00"/>
                </a:solidFill>
              </a:rPr>
              <a:t>processo</a:t>
            </a:r>
            <a:r>
              <a:rPr lang="en-US" b="1" u="sng" dirty="0" smtClean="0">
                <a:solidFill>
                  <a:srgbClr val="FFFF00"/>
                </a:solidFill>
              </a:rPr>
              <a:t> </a:t>
            </a:r>
            <a:r>
              <a:rPr lang="en-US" b="1" u="sng" dirty="0" err="1" smtClean="0">
                <a:solidFill>
                  <a:srgbClr val="FFFF00"/>
                </a:solidFill>
              </a:rPr>
              <a:t>contínuo</a:t>
            </a:r>
            <a:r>
              <a:rPr lang="en-US" dirty="0" smtClean="0"/>
              <a:t> de </a:t>
            </a:r>
            <a:r>
              <a:rPr lang="en-US" dirty="0" err="1" smtClean="0"/>
              <a:t>qualificação</a:t>
            </a:r>
            <a:r>
              <a:rPr lang="en-US" dirty="0" smtClean="0"/>
              <a:t>, com </a:t>
            </a:r>
            <a:r>
              <a:rPr lang="en-US" b="1" u="sng" dirty="0" err="1" smtClean="0">
                <a:solidFill>
                  <a:srgbClr val="FFFF00"/>
                </a:solidFill>
              </a:rPr>
              <a:t>universalização</a:t>
            </a:r>
            <a:r>
              <a:rPr lang="en-US" b="1" u="sng" dirty="0" smtClean="0">
                <a:solidFill>
                  <a:srgbClr val="FFFF00"/>
                </a:solidFill>
              </a:rPr>
              <a:t> </a:t>
            </a:r>
            <a:r>
              <a:rPr lang="en-US" b="1" u="sng" dirty="0" err="1" smtClean="0">
                <a:solidFill>
                  <a:srgbClr val="FFFF00"/>
                </a:solidFill>
              </a:rPr>
              <a:t>da</a:t>
            </a:r>
            <a:r>
              <a:rPr lang="en-US" b="1" u="sng" dirty="0" smtClean="0">
                <a:solidFill>
                  <a:srgbClr val="FFFF00"/>
                </a:solidFill>
              </a:rPr>
              <a:t> </a:t>
            </a:r>
            <a:r>
              <a:rPr lang="en-US" b="1" u="sng" dirty="0" err="1" smtClean="0">
                <a:solidFill>
                  <a:srgbClr val="FFFF00"/>
                </a:solidFill>
              </a:rPr>
              <a:t>oferta</a:t>
            </a:r>
            <a:r>
              <a:rPr lang="en-US" dirty="0" smtClean="0"/>
              <a:t> de </a:t>
            </a:r>
            <a:r>
              <a:rPr lang="en-US" dirty="0" err="1" smtClean="0"/>
              <a:t>oportunidades</a:t>
            </a:r>
            <a:r>
              <a:rPr lang="en-US" dirty="0" smtClean="0"/>
              <a:t>;</a:t>
            </a:r>
          </a:p>
          <a:p>
            <a:pPr>
              <a:lnSpc>
                <a:spcPct val="75000"/>
              </a:lnSpc>
              <a:buClr>
                <a:srgbClr val="FFFF00"/>
              </a:buClr>
              <a:buNone/>
            </a:pPr>
            <a:endParaRPr lang="pt-BR" b="1" u="sng" dirty="0" smtClean="0"/>
          </a:p>
          <a:p>
            <a:pPr>
              <a:lnSpc>
                <a:spcPct val="75000"/>
              </a:lnSpc>
              <a:buClr>
                <a:srgbClr val="FFFF00"/>
              </a:buClr>
              <a:buFont typeface="Wingdings" pitchFamily="2" charset="2"/>
              <a:buChar char="Ü"/>
            </a:pPr>
            <a:r>
              <a:rPr lang="pt-BR" b="1" u="sng" dirty="0" smtClean="0">
                <a:solidFill>
                  <a:srgbClr val="FFFF00"/>
                </a:solidFill>
              </a:rPr>
              <a:t>Equidade</a:t>
            </a:r>
            <a:r>
              <a:rPr lang="pt-BR" dirty="0" smtClean="0"/>
              <a:t> de tratamento entre antigos e novos servidores, com respeito ao princípio da </a:t>
            </a:r>
            <a:r>
              <a:rPr lang="pt-BR" b="1" u="sng" dirty="0" smtClean="0"/>
              <a:t>paridade</a:t>
            </a:r>
            <a:r>
              <a:rPr lang="pt-BR" dirty="0" smtClean="0"/>
              <a:t>;</a:t>
            </a:r>
          </a:p>
          <a:p>
            <a:pPr>
              <a:lnSpc>
                <a:spcPct val="75000"/>
              </a:lnSpc>
              <a:buClr>
                <a:srgbClr val="FFFF00"/>
              </a:buClr>
              <a:buFont typeface="Wingdings" pitchFamily="2" charset="2"/>
              <a:buChar char="Ü"/>
            </a:pPr>
            <a:endParaRPr lang="en-US" dirty="0" smtClean="0"/>
          </a:p>
          <a:p>
            <a:pPr>
              <a:lnSpc>
                <a:spcPct val="75000"/>
              </a:lnSpc>
              <a:buClr>
                <a:srgbClr val="FFFF00"/>
              </a:buClr>
              <a:buFont typeface="Wingdings 2" pitchFamily="18" charset="2"/>
              <a:buNone/>
            </a:pPr>
            <a:endParaRPr lang="en-US"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ódulo">
  <a:themeElements>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ódulo">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ó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556</TotalTime>
  <Words>924</Words>
  <Application>Microsoft Office PowerPoint</Application>
  <PresentationFormat>Apresentação na tela (4:3)</PresentationFormat>
  <Paragraphs>82</Paragraphs>
  <Slides>25</Slides>
  <Notes>0</Notes>
  <HiddenSlides>0</HiddenSlides>
  <MMClips>0</MMClips>
  <ScaleCrop>false</ScaleCrop>
  <HeadingPairs>
    <vt:vector size="4" baseType="variant">
      <vt:variant>
        <vt:lpstr>Tema</vt:lpstr>
      </vt:variant>
      <vt:variant>
        <vt:i4>1</vt:i4>
      </vt:variant>
      <vt:variant>
        <vt:lpstr>Títulos de slides</vt:lpstr>
      </vt:variant>
      <vt:variant>
        <vt:i4>25</vt:i4>
      </vt:variant>
    </vt:vector>
  </HeadingPairs>
  <TitlesOfParts>
    <vt:vector size="26" baseType="lpstr">
      <vt:lpstr>Módulo</vt:lpstr>
      <vt:lpstr>SINTPREVS/PA (6º Congresso Estadual) Diretrizes de Carreira Belém, 1º de junho de 2012</vt:lpstr>
      <vt:lpstr>Situação atual</vt:lpstr>
      <vt:lpstr>Slide 3</vt:lpstr>
      <vt:lpstr>Slide 4</vt:lpstr>
      <vt:lpstr>Slide 5</vt:lpstr>
      <vt:lpstr>Diretrizes a serem observadas</vt:lpstr>
      <vt:lpstr>Slide 7</vt:lpstr>
      <vt:lpstr>Slide 8</vt:lpstr>
      <vt:lpstr>Slide 9</vt:lpstr>
      <vt:lpstr>Slide 10</vt:lpstr>
      <vt:lpstr>Estrutura das Carreiras </vt:lpstr>
      <vt:lpstr>Slide 12</vt:lpstr>
      <vt:lpstr>Slide 13</vt:lpstr>
      <vt:lpstr>Slide 14</vt:lpstr>
      <vt:lpstr>Desenvolvimento na Carreira</vt:lpstr>
      <vt:lpstr>Slide 16</vt:lpstr>
      <vt:lpstr>Enquadramento</vt:lpstr>
      <vt:lpstr>Slide 18</vt:lpstr>
      <vt:lpstr>Slide 19</vt:lpstr>
      <vt:lpstr>Supervisão</vt:lpstr>
      <vt:lpstr>Slide 21</vt:lpstr>
      <vt:lpstr>Retribuição por Titulação</vt:lpstr>
      <vt:lpstr>Slide 23</vt:lpstr>
      <vt:lpstr>Slide 24</vt:lpstr>
      <vt:lpstr>Luís Fernando Silva  Márcio Locks Filho  Kázia Fernandes Palanowski Gustavo A. P. Goulart Jose Augusto P. Alvarenga Emmanuel Martins Rafael dos Santos  Ana Maria Rosa  Taís Helena de O. G. Silva Thiago Lemos Locks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Carreira do Seguro Social Brasilia, 29 de junho de 2011</dc:title>
  <dc:creator>Fernando</dc:creator>
  <cp:lastModifiedBy>Fernando</cp:lastModifiedBy>
  <cp:revision>38</cp:revision>
  <dcterms:created xsi:type="dcterms:W3CDTF">2011-06-28T22:18:24Z</dcterms:created>
  <dcterms:modified xsi:type="dcterms:W3CDTF">2012-06-01T20:15:07Z</dcterms:modified>
</cp:coreProperties>
</file>